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66" r:id="rId2"/>
  </p:sldMasterIdLst>
  <p:notesMasterIdLst>
    <p:notesMasterId r:id="rId28"/>
  </p:notesMasterIdLst>
  <p:handoutMasterIdLst>
    <p:handoutMasterId r:id="rId29"/>
  </p:handoutMasterIdLst>
  <p:sldIdLst>
    <p:sldId id="401" r:id="rId3"/>
    <p:sldId id="438" r:id="rId4"/>
    <p:sldId id="458" r:id="rId5"/>
    <p:sldId id="456" r:id="rId6"/>
    <p:sldId id="453" r:id="rId7"/>
    <p:sldId id="454" r:id="rId8"/>
    <p:sldId id="455" r:id="rId9"/>
    <p:sldId id="459" r:id="rId10"/>
    <p:sldId id="460" r:id="rId11"/>
    <p:sldId id="461" r:id="rId12"/>
    <p:sldId id="462" r:id="rId13"/>
    <p:sldId id="463" r:id="rId14"/>
    <p:sldId id="464" r:id="rId15"/>
    <p:sldId id="465" r:id="rId16"/>
    <p:sldId id="466" r:id="rId17"/>
    <p:sldId id="467" r:id="rId18"/>
    <p:sldId id="468" r:id="rId19"/>
    <p:sldId id="469" r:id="rId20"/>
    <p:sldId id="470" r:id="rId21"/>
    <p:sldId id="471" r:id="rId22"/>
    <p:sldId id="472" r:id="rId23"/>
    <p:sldId id="473" r:id="rId24"/>
    <p:sldId id="474" r:id="rId25"/>
    <p:sldId id="475" r:id="rId26"/>
    <p:sldId id="400" r:id="rId27"/>
  </p:sldIdLst>
  <p:sldSz cx="9144000" cy="6858000" type="screen4x3"/>
  <p:notesSz cx="7010400" cy="9296400"/>
  <p:defaultTextStyle>
    <a:defPPr>
      <a:defRPr lang="en-US"/>
    </a:defPPr>
    <a:lvl1pPr algn="l" rtl="0" fontAlgn="base">
      <a:spcBef>
        <a:spcPct val="0"/>
      </a:spcBef>
      <a:spcAft>
        <a:spcPct val="0"/>
      </a:spcAft>
      <a:defRPr kern="1200">
        <a:solidFill>
          <a:schemeClr val="tx1"/>
        </a:solidFill>
        <a:latin typeface="Arial" charset="0"/>
        <a:ea typeface="ＭＳ Ｐゴシック" pitchFamily="34" charset="-128"/>
        <a:cs typeface="+mn-cs"/>
      </a:defRPr>
    </a:lvl1pPr>
    <a:lvl2pPr marL="457200" algn="l" rtl="0" fontAlgn="base">
      <a:spcBef>
        <a:spcPct val="0"/>
      </a:spcBef>
      <a:spcAft>
        <a:spcPct val="0"/>
      </a:spcAft>
      <a:defRPr kern="1200">
        <a:solidFill>
          <a:schemeClr val="tx1"/>
        </a:solidFill>
        <a:latin typeface="Arial" charset="0"/>
        <a:ea typeface="ＭＳ Ｐゴシック" pitchFamily="34" charset="-128"/>
        <a:cs typeface="+mn-cs"/>
      </a:defRPr>
    </a:lvl2pPr>
    <a:lvl3pPr marL="914400" algn="l" rtl="0" fontAlgn="base">
      <a:spcBef>
        <a:spcPct val="0"/>
      </a:spcBef>
      <a:spcAft>
        <a:spcPct val="0"/>
      </a:spcAft>
      <a:defRPr kern="1200">
        <a:solidFill>
          <a:schemeClr val="tx1"/>
        </a:solidFill>
        <a:latin typeface="Arial" charset="0"/>
        <a:ea typeface="ＭＳ Ｐゴシック" pitchFamily="34" charset="-128"/>
        <a:cs typeface="+mn-cs"/>
      </a:defRPr>
    </a:lvl3pPr>
    <a:lvl4pPr marL="1371600" algn="l" rtl="0" fontAlgn="base">
      <a:spcBef>
        <a:spcPct val="0"/>
      </a:spcBef>
      <a:spcAft>
        <a:spcPct val="0"/>
      </a:spcAft>
      <a:defRPr kern="1200">
        <a:solidFill>
          <a:schemeClr val="tx1"/>
        </a:solidFill>
        <a:latin typeface="Arial" charset="0"/>
        <a:ea typeface="ＭＳ Ｐゴシック" pitchFamily="34" charset="-128"/>
        <a:cs typeface="+mn-cs"/>
      </a:defRPr>
    </a:lvl4pPr>
    <a:lvl5pPr marL="1828800" algn="l" rtl="0" fontAlgn="base">
      <a:spcBef>
        <a:spcPct val="0"/>
      </a:spcBef>
      <a:spcAft>
        <a:spcPct val="0"/>
      </a:spcAft>
      <a:defRPr kern="1200">
        <a:solidFill>
          <a:schemeClr val="tx1"/>
        </a:solidFill>
        <a:latin typeface="Arial" charset="0"/>
        <a:ea typeface="ＭＳ Ｐゴシック" pitchFamily="34" charset="-128"/>
        <a:cs typeface="+mn-cs"/>
      </a:defRPr>
    </a:lvl5pPr>
    <a:lvl6pPr marL="2286000" algn="l" defTabSz="914400" rtl="0" eaLnBrk="1" latinLnBrk="0" hangingPunct="1">
      <a:defRPr kern="1200">
        <a:solidFill>
          <a:schemeClr val="tx1"/>
        </a:solidFill>
        <a:latin typeface="Arial" charset="0"/>
        <a:ea typeface="ＭＳ Ｐゴシック" pitchFamily="34" charset="-128"/>
        <a:cs typeface="+mn-cs"/>
      </a:defRPr>
    </a:lvl6pPr>
    <a:lvl7pPr marL="2743200" algn="l" defTabSz="914400" rtl="0" eaLnBrk="1" latinLnBrk="0" hangingPunct="1">
      <a:defRPr kern="1200">
        <a:solidFill>
          <a:schemeClr val="tx1"/>
        </a:solidFill>
        <a:latin typeface="Arial" charset="0"/>
        <a:ea typeface="ＭＳ Ｐゴシック" pitchFamily="34" charset="-128"/>
        <a:cs typeface="+mn-cs"/>
      </a:defRPr>
    </a:lvl7pPr>
    <a:lvl8pPr marL="3200400" algn="l" defTabSz="914400" rtl="0" eaLnBrk="1" latinLnBrk="0" hangingPunct="1">
      <a:defRPr kern="1200">
        <a:solidFill>
          <a:schemeClr val="tx1"/>
        </a:solidFill>
        <a:latin typeface="Arial" charset="0"/>
        <a:ea typeface="ＭＳ Ｐゴシック" pitchFamily="34" charset="-128"/>
        <a:cs typeface="+mn-cs"/>
      </a:defRPr>
    </a:lvl8pPr>
    <a:lvl9pPr marL="3657600" algn="l" defTabSz="914400" rtl="0" eaLnBrk="1" latinLnBrk="0" hangingPunct="1">
      <a:defRPr kern="1200">
        <a:solidFill>
          <a:schemeClr val="tx1"/>
        </a:solidFill>
        <a:latin typeface="Arial" charset="0"/>
        <a:ea typeface="ＭＳ Ｐゴシック"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ServUS" initials="S" lastIdx="13" clrIdx="0"/>
  <p:cmAuthor id="1" name="Dana Breitweiser (ADE)" initials="DB(" lastIdx="5"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0091B2"/>
    <a:srgbClr val="8F23B3"/>
    <a:srgbClr val="C2C2C2"/>
    <a:srgbClr val="B9F2FF"/>
    <a:srgbClr val="D1F6FF"/>
    <a:srgbClr val="8E908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496" autoAdjust="0"/>
    <p:restoredTop sz="94660"/>
  </p:normalViewPr>
  <p:slideViewPr>
    <p:cSldViewPr>
      <p:cViewPr varScale="1">
        <p:scale>
          <a:sx n="87" d="100"/>
          <a:sy n="87" d="100"/>
        </p:scale>
        <p:origin x="1500" y="90"/>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notesViewPr>
    <p:cSldViewPr>
      <p:cViewPr varScale="1">
        <p:scale>
          <a:sx n="70" d="100"/>
          <a:sy n="70" d="100"/>
        </p:scale>
        <p:origin x="-2766" y="-108"/>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 Type="http://schemas.openxmlformats.org/officeDocument/2006/relationships/slide" Target="slides/slide1.xml"/><Relationship Id="rId21" Type="http://schemas.openxmlformats.org/officeDocument/2006/relationships/slide" Target="slides/slide19.xml"/><Relationship Id="rId34" Type="http://schemas.openxmlformats.org/officeDocument/2006/relationships/tableStyles" Target="tableStyle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viewProps" Target="view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notesMaster" Target="notesMasters/notesMaster1.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3177" tIns="46589" rIns="93177" bIns="46589" rtlCol="0"/>
          <a:lstStyle>
            <a:lvl1pPr algn="l" fontAlgn="auto">
              <a:spcBef>
                <a:spcPts val="0"/>
              </a:spcBef>
              <a:spcAft>
                <a:spcPts val="0"/>
              </a:spcAft>
              <a:defRPr sz="1200">
                <a:latin typeface="+mn-lt"/>
                <a:ea typeface="+mn-ea"/>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wrap="square" lIns="93177" tIns="46589" rIns="93177" bIns="46589" numCol="1" anchor="t" anchorCtr="0" compatLnSpc="1">
            <a:prstTxWarp prst="textNoShape">
              <a:avLst/>
            </a:prstTxWarp>
          </a:bodyPr>
          <a:lstStyle>
            <a:lvl1pPr algn="r">
              <a:defRPr sz="1200">
                <a:latin typeface="Calibri" pitchFamily="34" charset="0"/>
              </a:defRPr>
            </a:lvl1pPr>
          </a:lstStyle>
          <a:p>
            <a:pPr>
              <a:defRPr/>
            </a:pPr>
            <a:fld id="{D932544A-9A2A-44F0-9851-FA053CB68049}" type="datetimeFigureOut">
              <a:rPr lang="en-US"/>
              <a:pPr>
                <a:defRPr/>
              </a:pPr>
              <a:t>10/28/2013</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3177" tIns="46589" rIns="93177" bIns="46589" rtlCol="0" anchor="b"/>
          <a:lstStyle>
            <a:lvl1pPr algn="l" fontAlgn="auto">
              <a:spcBef>
                <a:spcPts val="0"/>
              </a:spcBef>
              <a:spcAft>
                <a:spcPts val="0"/>
              </a:spcAft>
              <a:defRPr sz="1200">
                <a:latin typeface="+mn-lt"/>
                <a:ea typeface="+mn-ea"/>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3177" tIns="46589" rIns="93177" bIns="46589" numCol="1" anchor="b" anchorCtr="0" compatLnSpc="1">
            <a:prstTxWarp prst="textNoShape">
              <a:avLst/>
            </a:prstTxWarp>
          </a:bodyPr>
          <a:lstStyle>
            <a:lvl1pPr algn="r">
              <a:defRPr sz="1200">
                <a:latin typeface="Calibri" pitchFamily="34" charset="0"/>
              </a:defRPr>
            </a:lvl1pPr>
          </a:lstStyle>
          <a:p>
            <a:pPr>
              <a:defRPr/>
            </a:pPr>
            <a:fld id="{49D80ECD-F48D-4B3A-BA75-EF1E7A31BBE9}" type="slidenum">
              <a:rPr lang="en-US"/>
              <a:pPr>
                <a:defRPr/>
              </a:pPr>
              <a:t>‹#›</a:t>
            </a:fld>
            <a:endParaRPr lang="en-US"/>
          </a:p>
        </p:txBody>
      </p:sp>
    </p:spTree>
    <p:extLst>
      <p:ext uri="{BB962C8B-B14F-4D97-AF65-F5344CB8AC3E}">
        <p14:creationId xmlns:p14="http://schemas.microsoft.com/office/powerpoint/2010/main" val="3552779979"/>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3177" tIns="46589" rIns="93177" bIns="46589" rtlCol="0"/>
          <a:lstStyle>
            <a:lvl1pPr algn="l" fontAlgn="auto">
              <a:spcBef>
                <a:spcPts val="0"/>
              </a:spcBef>
              <a:spcAft>
                <a:spcPts val="0"/>
              </a:spcAft>
              <a:defRPr sz="1200">
                <a:latin typeface="+mn-lt"/>
                <a:ea typeface="+mn-ea"/>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wrap="square" lIns="93177" tIns="46589" rIns="93177" bIns="46589" numCol="1" anchor="t" anchorCtr="0" compatLnSpc="1">
            <a:prstTxWarp prst="textNoShape">
              <a:avLst/>
            </a:prstTxWarp>
          </a:bodyPr>
          <a:lstStyle>
            <a:lvl1pPr algn="r">
              <a:defRPr sz="1200">
                <a:latin typeface="Calibri" pitchFamily="34" charset="0"/>
              </a:defRPr>
            </a:lvl1pPr>
          </a:lstStyle>
          <a:p>
            <a:pPr>
              <a:defRPr/>
            </a:pPr>
            <a:fld id="{90C65CD1-9DE5-46D7-A234-CF2ACDD72170}" type="datetimeFigureOut">
              <a:rPr lang="en-US"/>
              <a:pPr>
                <a:defRPr/>
              </a:pPr>
              <a:t>10/28/2013</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3177" tIns="46589" rIns="93177" bIns="46589"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3177" tIns="46589" rIns="93177" bIns="46589" rtlCol="0" anchor="b"/>
          <a:lstStyle>
            <a:lvl1pPr algn="l" fontAlgn="auto">
              <a:spcBef>
                <a:spcPts val="0"/>
              </a:spcBef>
              <a:spcAft>
                <a:spcPts val="0"/>
              </a:spcAft>
              <a:defRPr sz="1200">
                <a:latin typeface="+mn-lt"/>
                <a:ea typeface="+mn-ea"/>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3177" tIns="46589" rIns="93177" bIns="46589" numCol="1" anchor="b" anchorCtr="0" compatLnSpc="1">
            <a:prstTxWarp prst="textNoShape">
              <a:avLst/>
            </a:prstTxWarp>
          </a:bodyPr>
          <a:lstStyle>
            <a:lvl1pPr algn="r">
              <a:defRPr sz="1200">
                <a:latin typeface="Calibri" pitchFamily="34" charset="0"/>
              </a:defRPr>
            </a:lvl1pPr>
          </a:lstStyle>
          <a:p>
            <a:pPr>
              <a:defRPr/>
            </a:pPr>
            <a:fld id="{05626455-6AD6-4CC0-85EC-35663FAB0514}" type="slidenum">
              <a:rPr lang="en-US"/>
              <a:pPr>
                <a:defRPr/>
              </a:pPr>
              <a:t>‹#›</a:t>
            </a:fld>
            <a:endParaRPr lang="en-US"/>
          </a:p>
        </p:txBody>
      </p:sp>
    </p:spTree>
    <p:extLst>
      <p:ext uri="{BB962C8B-B14F-4D97-AF65-F5344CB8AC3E}">
        <p14:creationId xmlns:p14="http://schemas.microsoft.com/office/powerpoint/2010/main" val="251066517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ＭＳ Ｐゴシック" charset="0"/>
        <a:cs typeface="+mn-cs"/>
      </a:defRPr>
    </a:lvl1pPr>
    <a:lvl2pPr marL="457200" algn="l" rtl="0" eaLnBrk="0" fontAlgn="base" hangingPunct="0">
      <a:spcBef>
        <a:spcPct val="30000"/>
      </a:spcBef>
      <a:spcAft>
        <a:spcPct val="0"/>
      </a:spcAft>
      <a:defRPr sz="1200" kern="1200">
        <a:solidFill>
          <a:schemeClr val="tx1"/>
        </a:solidFill>
        <a:latin typeface="+mn-lt"/>
        <a:ea typeface="ＭＳ Ｐゴシック" charset="0"/>
        <a:cs typeface="+mn-cs"/>
      </a:defRPr>
    </a:lvl2pPr>
    <a:lvl3pPr marL="914400" algn="l" rtl="0" eaLnBrk="0" fontAlgn="base" hangingPunct="0">
      <a:spcBef>
        <a:spcPct val="30000"/>
      </a:spcBef>
      <a:spcAft>
        <a:spcPct val="0"/>
      </a:spcAft>
      <a:defRPr sz="1200" kern="1200">
        <a:solidFill>
          <a:schemeClr val="tx1"/>
        </a:solidFill>
        <a:latin typeface="+mn-lt"/>
        <a:ea typeface="ＭＳ Ｐゴシック" charset="0"/>
        <a:cs typeface="+mn-cs"/>
      </a:defRPr>
    </a:lvl3pPr>
    <a:lvl4pPr marL="1371600" algn="l" rtl="0" eaLnBrk="0" fontAlgn="base" hangingPunct="0">
      <a:spcBef>
        <a:spcPct val="30000"/>
      </a:spcBef>
      <a:spcAft>
        <a:spcPct val="0"/>
      </a:spcAft>
      <a:defRPr sz="1200" kern="1200">
        <a:solidFill>
          <a:schemeClr val="tx1"/>
        </a:solidFill>
        <a:latin typeface="+mn-lt"/>
        <a:ea typeface="ＭＳ Ｐゴシック" charset="0"/>
        <a:cs typeface="+mn-cs"/>
      </a:defRPr>
    </a:lvl4pPr>
    <a:lvl5pPr marL="1828800" algn="l" rtl="0" eaLnBrk="0" fontAlgn="base" hangingPunct="0">
      <a:spcBef>
        <a:spcPct val="30000"/>
      </a:spcBef>
      <a:spcAft>
        <a:spcPct val="0"/>
      </a:spcAft>
      <a:defRPr sz="1200" kern="1200">
        <a:solidFill>
          <a:schemeClr val="tx1"/>
        </a:solidFill>
        <a:latin typeface="+mn-lt"/>
        <a:ea typeface="ＭＳ Ｐゴシック" charset="0"/>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49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ea typeface="ＭＳ Ｐゴシック" pitchFamily="34" charset="-128"/>
            </a:endParaRPr>
          </a:p>
        </p:txBody>
      </p:sp>
      <p:sp>
        <p:nvSpPr>
          <p:cNvPr id="849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FC1B72B2-FC11-44F3-8852-EC5573333841}" type="slidenum">
              <a:rPr lang="en-US" smtClean="0">
                <a:latin typeface="Calibri" pitchFamily="34" charset="0"/>
              </a:rPr>
              <a:pPr eaLnBrk="1" hangingPunct="1"/>
              <a:t>25</a:t>
            </a:fld>
            <a:endParaRPr lang="en-US" smtClean="0">
              <a:latin typeface="Calibri" pitchFamily="34" charset="0"/>
            </a:endParaRPr>
          </a:p>
        </p:txBody>
      </p:sp>
    </p:spTree>
    <p:extLst>
      <p:ext uri="{BB962C8B-B14F-4D97-AF65-F5344CB8AC3E}">
        <p14:creationId xmlns:p14="http://schemas.microsoft.com/office/powerpoint/2010/main" val="2438183121"/>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pic>
        <p:nvPicPr>
          <p:cNvPr id="4" name="Picture 2" descr="PARCC_Header_A2"/>
          <p:cNvPicPr>
            <a:picLocks noChangeAspect="1" noChangeArrowheads="1"/>
          </p:cNvPicPr>
          <p:nvPr userDrawn="1"/>
        </p:nvPicPr>
        <p:blipFill>
          <a:blip r:embed="rId2">
            <a:extLst>
              <a:ext uri="{28A0092B-C50C-407E-A947-70E740481C1C}">
                <a14:useLocalDpi xmlns:a14="http://schemas.microsoft.com/office/drawing/2010/main" val="0"/>
              </a:ext>
            </a:extLst>
          </a:blip>
          <a:srcRect l="63492" r="5597"/>
          <a:stretch>
            <a:fillRect/>
          </a:stretch>
        </p:blipFill>
        <p:spPr bwMode="auto">
          <a:xfrm>
            <a:off x="0" y="0"/>
            <a:ext cx="2819400" cy="1216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5" name="Rectangle 6"/>
          <p:cNvSpPr/>
          <p:nvPr userDrawn="1"/>
        </p:nvSpPr>
        <p:spPr>
          <a:xfrm>
            <a:off x="0" y="1219200"/>
            <a:ext cx="9144000" cy="152400"/>
          </a:xfrm>
          <a:prstGeom prst="rect">
            <a:avLst/>
          </a:prstGeom>
          <a:solidFill>
            <a:srgbClr val="8F23B3"/>
          </a:solidFill>
          <a:ln>
            <a:solidFill>
              <a:srgbClr val="8F23B3"/>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dirty="0">
              <a:solidFill>
                <a:srgbClr val="8F23B3"/>
              </a:solidFill>
            </a:endParaRPr>
          </a:p>
        </p:txBody>
      </p:sp>
      <p:sp>
        <p:nvSpPr>
          <p:cNvPr id="6" name="Rectangle 9"/>
          <p:cNvSpPr/>
          <p:nvPr userDrawn="1"/>
        </p:nvSpPr>
        <p:spPr>
          <a:xfrm>
            <a:off x="0" y="1447800"/>
            <a:ext cx="9144000" cy="152400"/>
          </a:xfrm>
          <a:prstGeom prst="rect">
            <a:avLst/>
          </a:prstGeom>
          <a:solidFill>
            <a:srgbClr val="0091B2"/>
          </a:solidFill>
          <a:ln>
            <a:solidFill>
              <a:srgbClr val="0091B2"/>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dirty="0">
              <a:solidFill>
                <a:srgbClr val="8F23B3"/>
              </a:solidFill>
            </a:endParaRPr>
          </a:p>
        </p:txBody>
      </p:sp>
      <p:pic>
        <p:nvPicPr>
          <p:cNvPr id="7" name="Picture 2" descr="PARCC_Header_A2"/>
          <p:cNvPicPr>
            <a:picLocks noChangeAspect="1" noChangeArrowheads="1"/>
          </p:cNvPicPr>
          <p:nvPr userDrawn="1"/>
        </p:nvPicPr>
        <p:blipFill>
          <a:blip r:embed="rId2">
            <a:extLst>
              <a:ext uri="{28A0092B-C50C-407E-A947-70E740481C1C}">
                <a14:useLocalDpi xmlns:a14="http://schemas.microsoft.com/office/drawing/2010/main" val="0"/>
              </a:ext>
            </a:extLst>
          </a:blip>
          <a:srcRect r="68254"/>
          <a:stretch>
            <a:fillRect/>
          </a:stretch>
        </p:blipFill>
        <p:spPr bwMode="auto">
          <a:xfrm>
            <a:off x="6784975" y="5867400"/>
            <a:ext cx="2359025" cy="990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8" name="Picture 2" descr="PARCC_Header_A2"/>
          <p:cNvPicPr>
            <a:picLocks noChangeAspect="1" noChangeArrowheads="1"/>
          </p:cNvPicPr>
          <p:nvPr userDrawn="1"/>
        </p:nvPicPr>
        <p:blipFill>
          <a:blip r:embed="rId2">
            <a:extLst>
              <a:ext uri="{28A0092B-C50C-407E-A947-70E740481C1C}">
                <a14:useLocalDpi xmlns:a14="http://schemas.microsoft.com/office/drawing/2010/main" val="0"/>
              </a:ext>
            </a:extLst>
          </a:blip>
          <a:srcRect l="29744" r="68254"/>
          <a:stretch>
            <a:fillRect/>
          </a:stretch>
        </p:blipFill>
        <p:spPr bwMode="auto">
          <a:xfrm>
            <a:off x="6858000" y="5867400"/>
            <a:ext cx="149225" cy="990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9" name="Rectangle 10"/>
          <p:cNvSpPr/>
          <p:nvPr userDrawn="1"/>
        </p:nvSpPr>
        <p:spPr>
          <a:xfrm>
            <a:off x="0" y="0"/>
            <a:ext cx="9144000" cy="6858000"/>
          </a:xfrm>
          <a:prstGeom prst="rect">
            <a:avLst/>
          </a:prstGeom>
          <a:noFill/>
          <a:ln w="28575">
            <a:solidFill>
              <a:srgbClr val="8F23B3"/>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a:p>
        </p:txBody>
      </p:sp>
      <p:sp>
        <p:nvSpPr>
          <p:cNvPr id="19"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13" name="Text Placeholder 6"/>
          <p:cNvSpPr>
            <a:spLocks noGrp="1"/>
          </p:cNvSpPr>
          <p:nvPr>
            <p:ph type="body" sz="quarter" idx="13"/>
          </p:nvPr>
        </p:nvSpPr>
        <p:spPr>
          <a:xfrm>
            <a:off x="457200" y="1752600"/>
            <a:ext cx="8382000" cy="3810000"/>
          </a:xfrm>
          <a:prstGeom prst="rect">
            <a:avLst/>
          </a:prstGeom>
        </p:spPr>
        <p:txBody>
          <a:bodyPr lIns="89879" tIns="44940" rIns="89879" bIns="44940"/>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10" name="Slide Number Placeholder 4"/>
          <p:cNvSpPr>
            <a:spLocks noGrp="1"/>
          </p:cNvSpPr>
          <p:nvPr>
            <p:ph type="sldNum" sz="quarter" idx="14"/>
          </p:nvPr>
        </p:nvSpPr>
        <p:spPr/>
        <p:txBody>
          <a:bodyPr/>
          <a:lstStyle>
            <a:lvl1pPr>
              <a:defRPr/>
            </a:lvl1pPr>
          </a:lstStyle>
          <a:p>
            <a:pPr>
              <a:defRPr/>
            </a:pPr>
            <a:fld id="{CAB00F40-1FFC-461A-9F45-F9526139E12E}" type="slidenum">
              <a:rPr lang="en-US"/>
              <a:pPr>
                <a:defRPr/>
              </a:pPr>
              <a:t>‹#›</a:t>
            </a:fld>
            <a:endParaRPr lang="en-US"/>
          </a:p>
        </p:txBody>
      </p:sp>
    </p:spTree>
    <p:extLst>
      <p:ext uri="{BB962C8B-B14F-4D97-AF65-F5344CB8AC3E}">
        <p14:creationId xmlns:p14="http://schemas.microsoft.com/office/powerpoint/2010/main" val="297569983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a:xfrm>
            <a:off x="457200" y="6356350"/>
            <a:ext cx="2133600" cy="365125"/>
          </a:xfrm>
          <a:prstGeom prst="rect">
            <a:avLst/>
          </a:prstGeom>
        </p:spPr>
        <p:txBody>
          <a:bodyPr vert="horz" wrap="square" lIns="91440" tIns="45720" rIns="91440" bIns="45720" numCol="1" anchor="t" anchorCtr="0" compatLnSpc="1">
            <a:prstTxWarp prst="textNoShape">
              <a:avLst/>
            </a:prstTxWarp>
          </a:bodyPr>
          <a:lstStyle>
            <a:lvl1pPr>
              <a:defRPr>
                <a:latin typeface="Arial" pitchFamily="34" charset="0"/>
              </a:defRPr>
            </a:lvl1pPr>
          </a:lstStyle>
          <a:p>
            <a:pPr>
              <a:defRPr/>
            </a:pPr>
            <a:fld id="{94A42B54-4413-4557-BFEE-F863BBDA6FD3}" type="datetime1">
              <a:rPr lang="en-US"/>
              <a:pPr>
                <a:defRPr/>
              </a:pPr>
              <a:t>10/28/2013</a:t>
            </a:fld>
            <a:endParaRPr lang="en-US"/>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lvl1pPr>
              <a:defRPr>
                <a:latin typeface="Arial" pitchFamily="34" charset="0"/>
                <a:ea typeface="+mn-ea"/>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863A3439-386D-44AF-9D34-3D58048BD892}" type="slidenum">
              <a:rPr lang="en-US"/>
              <a:pPr>
                <a:defRPr/>
              </a:pPr>
              <a:t>‹#›</a:t>
            </a:fld>
            <a:endParaRPr lang="en-US"/>
          </a:p>
        </p:txBody>
      </p:sp>
    </p:spTree>
    <p:extLst>
      <p:ext uri="{BB962C8B-B14F-4D97-AF65-F5344CB8AC3E}">
        <p14:creationId xmlns:p14="http://schemas.microsoft.com/office/powerpoint/2010/main" val="60881256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Date Placeholder 2"/>
          <p:cNvSpPr>
            <a:spLocks noGrp="1"/>
          </p:cNvSpPr>
          <p:nvPr>
            <p:ph type="dt" sz="half" idx="10"/>
          </p:nvPr>
        </p:nvSpPr>
        <p:spPr>
          <a:xfrm>
            <a:off x="457200" y="6356350"/>
            <a:ext cx="2133600" cy="365125"/>
          </a:xfrm>
          <a:prstGeom prst="rect">
            <a:avLst/>
          </a:prstGeom>
        </p:spPr>
        <p:txBody>
          <a:bodyPr vert="horz" wrap="square" lIns="91440" tIns="45720" rIns="91440" bIns="45720" numCol="1" anchor="t" anchorCtr="0" compatLnSpc="1">
            <a:prstTxWarp prst="textNoShape">
              <a:avLst/>
            </a:prstTxWarp>
          </a:bodyPr>
          <a:lstStyle>
            <a:lvl1pPr>
              <a:defRPr>
                <a:latin typeface="Arial" pitchFamily="34" charset="0"/>
              </a:defRPr>
            </a:lvl1pPr>
          </a:lstStyle>
          <a:p>
            <a:pPr>
              <a:defRPr/>
            </a:pPr>
            <a:fld id="{C6376461-ED39-4C81-A54C-2D9EBBEBD561}" type="datetime1">
              <a:rPr lang="en-US"/>
              <a:pPr>
                <a:defRPr/>
              </a:pPr>
              <a:t>10/28/2013</a:t>
            </a:fld>
            <a:endParaRPr lang="en-US"/>
          </a:p>
        </p:txBody>
      </p:sp>
      <p:sp>
        <p:nvSpPr>
          <p:cNvPr id="4" name="Footer Placeholder 3"/>
          <p:cNvSpPr>
            <a:spLocks noGrp="1"/>
          </p:cNvSpPr>
          <p:nvPr>
            <p:ph type="ftr" sz="quarter" idx="11"/>
          </p:nvPr>
        </p:nvSpPr>
        <p:spPr>
          <a:xfrm>
            <a:off x="3124200" y="6356350"/>
            <a:ext cx="2895600" cy="365125"/>
          </a:xfrm>
          <a:prstGeom prst="rect">
            <a:avLst/>
          </a:prstGeom>
        </p:spPr>
        <p:txBody>
          <a:bodyPr/>
          <a:lstStyle>
            <a:lvl1pPr>
              <a:defRPr>
                <a:latin typeface="Arial" pitchFamily="34" charset="0"/>
                <a:ea typeface="+mn-ea"/>
              </a:defRPr>
            </a:lvl1pPr>
          </a:lstStyle>
          <a:p>
            <a:pPr>
              <a:defRPr/>
            </a:pPr>
            <a:endParaRPr lang="en-US"/>
          </a:p>
        </p:txBody>
      </p:sp>
      <p:sp>
        <p:nvSpPr>
          <p:cNvPr id="5" name="Slide Number Placeholder 4"/>
          <p:cNvSpPr>
            <a:spLocks noGrp="1"/>
          </p:cNvSpPr>
          <p:nvPr>
            <p:ph type="sldNum" sz="quarter" idx="12"/>
          </p:nvPr>
        </p:nvSpPr>
        <p:spPr/>
        <p:txBody>
          <a:bodyPr/>
          <a:lstStyle>
            <a:lvl1pPr>
              <a:defRPr/>
            </a:lvl1pPr>
          </a:lstStyle>
          <a:p>
            <a:pPr>
              <a:defRPr/>
            </a:pPr>
            <a:fld id="{819A1583-ACAF-409F-8C58-E954A0DFB4E3}" type="slidenum">
              <a:rPr lang="en-US"/>
              <a:pPr>
                <a:defRPr/>
              </a:pPr>
              <a:t>‹#›</a:t>
            </a:fld>
            <a:endParaRPr lang="en-US"/>
          </a:p>
        </p:txBody>
      </p:sp>
    </p:spTree>
    <p:extLst>
      <p:ext uri="{BB962C8B-B14F-4D97-AF65-F5344CB8AC3E}">
        <p14:creationId xmlns:p14="http://schemas.microsoft.com/office/powerpoint/2010/main" val="241910761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woObj">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a:xfrm>
            <a:off x="457200" y="6356350"/>
            <a:ext cx="2133600" cy="365125"/>
          </a:xfrm>
          <a:prstGeom prst="rect">
            <a:avLst/>
          </a:prstGeom>
        </p:spPr>
        <p:txBody>
          <a:bodyPr vert="horz" wrap="square" lIns="91440" tIns="45720" rIns="91440" bIns="45720" numCol="1" anchor="t" anchorCtr="0" compatLnSpc="1">
            <a:prstTxWarp prst="textNoShape">
              <a:avLst/>
            </a:prstTxWarp>
          </a:bodyPr>
          <a:lstStyle>
            <a:lvl1pPr>
              <a:defRPr>
                <a:latin typeface="Arial" pitchFamily="34" charset="0"/>
              </a:defRPr>
            </a:lvl1pPr>
          </a:lstStyle>
          <a:p>
            <a:pPr>
              <a:defRPr/>
            </a:pPr>
            <a:fld id="{E642E09C-6329-430A-85C3-861B002B29BD}" type="datetime1">
              <a:rPr lang="en-US"/>
              <a:pPr>
                <a:defRPr/>
              </a:pPr>
              <a:t>10/28/2013</a:t>
            </a:fld>
            <a:endParaRPr lang="en-US"/>
          </a:p>
        </p:txBody>
      </p:sp>
      <p:sp>
        <p:nvSpPr>
          <p:cNvPr id="6" name="Footer Placeholder 5"/>
          <p:cNvSpPr>
            <a:spLocks noGrp="1"/>
          </p:cNvSpPr>
          <p:nvPr>
            <p:ph type="ftr" sz="quarter" idx="11"/>
          </p:nvPr>
        </p:nvSpPr>
        <p:spPr>
          <a:xfrm>
            <a:off x="3124200" y="6356350"/>
            <a:ext cx="2895600" cy="365125"/>
          </a:xfrm>
          <a:prstGeom prst="rect">
            <a:avLst/>
          </a:prstGeom>
        </p:spPr>
        <p:txBody>
          <a:bodyPr/>
          <a:lstStyle>
            <a:lvl1pPr>
              <a:defRPr>
                <a:latin typeface="Arial" pitchFamily="34" charset="0"/>
                <a:ea typeface="+mn-ea"/>
              </a:defRPr>
            </a:lvl1pPr>
          </a:lstStyle>
          <a:p>
            <a:pPr>
              <a:defRPr/>
            </a:pPr>
            <a:endParaRPr lang="en-US"/>
          </a:p>
        </p:txBody>
      </p:sp>
      <p:sp>
        <p:nvSpPr>
          <p:cNvPr id="7" name="Slide Number Placeholder 6"/>
          <p:cNvSpPr>
            <a:spLocks noGrp="1"/>
          </p:cNvSpPr>
          <p:nvPr>
            <p:ph type="sldNum" sz="quarter" idx="12"/>
          </p:nvPr>
        </p:nvSpPr>
        <p:spPr/>
        <p:txBody>
          <a:bodyPr/>
          <a:lstStyle>
            <a:lvl1pPr>
              <a:defRPr/>
            </a:lvl1pPr>
          </a:lstStyle>
          <a:p>
            <a:pPr>
              <a:defRPr/>
            </a:pPr>
            <a:fld id="{38D40389-6F5B-4D3A-AAB5-7314178F52A3}" type="slidenum">
              <a:rPr lang="en-US"/>
              <a:pPr>
                <a:defRPr/>
              </a:pPr>
              <a:t>‹#›</a:t>
            </a:fld>
            <a:endParaRPr lang="en-US"/>
          </a:p>
        </p:txBody>
      </p:sp>
    </p:spTree>
    <p:extLst>
      <p:ext uri="{BB962C8B-B14F-4D97-AF65-F5344CB8AC3E}">
        <p14:creationId xmlns:p14="http://schemas.microsoft.com/office/powerpoint/2010/main" val="303658412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752600"/>
            <a:ext cx="8229600" cy="4525963"/>
          </a:xfrm>
          <a:prstGeom prst="rect">
            <a:avLst/>
          </a:prstGeom>
        </p:spPr>
        <p:txBody>
          <a:bodyPr/>
          <a:lstStyle>
            <a:lvl1pPr>
              <a:buClr>
                <a:srgbClr val="8F23B3"/>
              </a:buClr>
              <a:defRPr sz="2400"/>
            </a:lvl1pPr>
            <a:lvl2pPr>
              <a:buClr>
                <a:srgbClr val="8F23B3"/>
              </a:buClr>
              <a:defRPr sz="2200"/>
            </a:lvl2pPr>
            <a:lvl3pPr marL="1371600" indent="-457200">
              <a:buClr>
                <a:srgbClr val="8F23B3"/>
              </a:buClr>
              <a:buFont typeface="Courier New" pitchFamily="49" charset="0"/>
              <a:buChar char="o"/>
              <a:defRPr sz="2000"/>
            </a:lvl3pPr>
          </a:lstStyle>
          <a:p>
            <a:pPr lvl="0"/>
            <a:r>
              <a:rPr lang="en-US" dirty="0" smtClean="0"/>
              <a:t>Click to edit Master text styles</a:t>
            </a:r>
          </a:p>
          <a:p>
            <a:pPr lvl="1"/>
            <a:r>
              <a:rPr lang="en-US" dirty="0" smtClean="0"/>
              <a:t>Second level</a:t>
            </a:r>
          </a:p>
          <a:p>
            <a:pPr lvl="2"/>
            <a:r>
              <a:rPr lang="en-US" dirty="0" smtClean="0"/>
              <a:t>Third level</a:t>
            </a:r>
          </a:p>
          <a:p>
            <a:pPr lvl="0"/>
            <a:endParaRPr lang="en-US" dirty="0"/>
          </a:p>
        </p:txBody>
      </p:sp>
      <p:sp>
        <p:nvSpPr>
          <p:cNvPr id="7"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4" name="Slide Number Placeholder 24"/>
          <p:cNvSpPr>
            <a:spLocks noGrp="1"/>
          </p:cNvSpPr>
          <p:nvPr>
            <p:ph type="sldNum" sz="quarter" idx="10"/>
          </p:nvPr>
        </p:nvSpPr>
        <p:spPr/>
        <p:txBody>
          <a:bodyPr/>
          <a:lstStyle>
            <a:lvl1pPr algn="r">
              <a:defRPr sz="1200">
                <a:solidFill>
                  <a:schemeClr val="tx1"/>
                </a:solidFill>
              </a:defRPr>
            </a:lvl1pPr>
          </a:lstStyle>
          <a:p>
            <a:pPr>
              <a:defRPr/>
            </a:pPr>
            <a:fld id="{C6280E70-765D-4A52-82C1-B59E86AE483B}" type="slidenum">
              <a:rPr lang="en-US"/>
              <a:pPr>
                <a:defRPr/>
              </a:pPr>
              <a:t>‹#›</a:t>
            </a:fld>
            <a:endParaRPr lang="en-US"/>
          </a:p>
        </p:txBody>
      </p:sp>
    </p:spTree>
    <p:extLst>
      <p:ext uri="{BB962C8B-B14F-4D97-AF65-F5344CB8AC3E}">
        <p14:creationId xmlns:p14="http://schemas.microsoft.com/office/powerpoint/2010/main" val="340110463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Picture with Caption">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152400" y="1676400"/>
            <a:ext cx="8839200" cy="4876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9"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4" name="Slide Number Placeholder 4"/>
          <p:cNvSpPr>
            <a:spLocks noGrp="1"/>
          </p:cNvSpPr>
          <p:nvPr>
            <p:ph type="sldNum" sz="quarter" idx="10"/>
          </p:nvPr>
        </p:nvSpPr>
        <p:spPr/>
        <p:txBody>
          <a:bodyPr/>
          <a:lstStyle>
            <a:lvl1pPr>
              <a:defRPr/>
            </a:lvl1pPr>
          </a:lstStyle>
          <a:p>
            <a:pPr>
              <a:defRPr/>
            </a:pPr>
            <a:fld id="{44D4AB4E-8E79-43C4-8C26-C49F04E059D7}" type="slidenum">
              <a:rPr lang="en-US"/>
              <a:pPr>
                <a:defRPr/>
              </a:pPr>
              <a:t>‹#›</a:t>
            </a:fld>
            <a:endParaRPr lang="en-US"/>
          </a:p>
        </p:txBody>
      </p:sp>
    </p:spTree>
    <p:extLst>
      <p:ext uri="{BB962C8B-B14F-4D97-AF65-F5344CB8AC3E}">
        <p14:creationId xmlns:p14="http://schemas.microsoft.com/office/powerpoint/2010/main" val="173082306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4"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3" name="Slide Number Placeholder 4"/>
          <p:cNvSpPr>
            <a:spLocks noGrp="1"/>
          </p:cNvSpPr>
          <p:nvPr>
            <p:ph type="sldNum" sz="quarter" idx="10"/>
          </p:nvPr>
        </p:nvSpPr>
        <p:spPr/>
        <p:txBody>
          <a:bodyPr/>
          <a:lstStyle>
            <a:lvl1pPr>
              <a:defRPr/>
            </a:lvl1pPr>
          </a:lstStyle>
          <a:p>
            <a:pPr>
              <a:defRPr/>
            </a:pPr>
            <a:fld id="{A3183CB1-0372-47A1-8A53-05708FE8D827}" type="slidenum">
              <a:rPr lang="en-US"/>
              <a:pPr>
                <a:defRPr/>
              </a:pPr>
              <a:t>‹#›</a:t>
            </a:fld>
            <a:endParaRPr lang="en-US"/>
          </a:p>
        </p:txBody>
      </p:sp>
    </p:spTree>
    <p:extLst>
      <p:ext uri="{BB962C8B-B14F-4D97-AF65-F5344CB8AC3E}">
        <p14:creationId xmlns:p14="http://schemas.microsoft.com/office/powerpoint/2010/main" val="17273860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5" name="Rectangle 5"/>
          <p:cNvSpPr/>
          <p:nvPr userDrawn="1"/>
        </p:nvSpPr>
        <p:spPr>
          <a:xfrm>
            <a:off x="0" y="0"/>
            <a:ext cx="9144000" cy="6858000"/>
          </a:xfrm>
          <a:prstGeom prst="rect">
            <a:avLst/>
          </a:prstGeom>
          <a:noFill/>
          <a:ln w="28575">
            <a:solidFill>
              <a:srgbClr val="8F23B3"/>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a:p>
        </p:txBody>
      </p:sp>
      <p:sp>
        <p:nvSpPr>
          <p:cNvPr id="8" name="Picture Placeholder 7"/>
          <p:cNvSpPr>
            <a:spLocks noGrp="1"/>
          </p:cNvSpPr>
          <p:nvPr>
            <p:ph type="pic" sz="quarter" idx="15"/>
          </p:nvPr>
        </p:nvSpPr>
        <p:spPr>
          <a:xfrm>
            <a:off x="762000" y="1600200"/>
            <a:ext cx="7467600" cy="4267200"/>
          </a:xfrm>
          <a:prstGeom prst="rect">
            <a:avLst/>
          </a:prstGeom>
        </p:spPr>
        <p:txBody>
          <a:bodyPr lIns="89879" tIns="44940" rIns="89879" bIns="44940"/>
          <a:lstStyle>
            <a:lvl1pPr>
              <a:buNone/>
              <a:defRPr/>
            </a:lvl1pPr>
          </a:lstStyle>
          <a:p>
            <a:pPr lvl="0"/>
            <a:r>
              <a:rPr lang="en-US" noProof="0" dirty="0" smtClean="0"/>
              <a:t>Click icon to add picture</a:t>
            </a:r>
            <a:endParaRPr lang="en-US" noProof="0" dirty="0"/>
          </a:p>
        </p:txBody>
      </p:sp>
      <p:sp>
        <p:nvSpPr>
          <p:cNvPr id="11"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14" name="Text Placeholder 6"/>
          <p:cNvSpPr>
            <a:spLocks noGrp="1"/>
          </p:cNvSpPr>
          <p:nvPr>
            <p:ph type="body" sz="quarter" idx="14"/>
          </p:nvPr>
        </p:nvSpPr>
        <p:spPr>
          <a:xfrm>
            <a:off x="762002" y="6553200"/>
            <a:ext cx="3810000" cy="304800"/>
          </a:xfrm>
          <a:prstGeom prst="rect">
            <a:avLst/>
          </a:prstGeom>
        </p:spPr>
        <p:txBody>
          <a:bodyPr lIns="89879" tIns="44940" rIns="89879" bIns="44940"/>
          <a:lstStyle>
            <a:lvl1pPr>
              <a:buNone/>
              <a:defRPr sz="1200" b="1" i="1"/>
            </a:lvl1pPr>
          </a:lstStyle>
          <a:p>
            <a:pPr lvl="0"/>
            <a:r>
              <a:rPr lang="en-US" dirty="0" smtClean="0"/>
              <a:t>Click to edit Master text styles</a:t>
            </a:r>
          </a:p>
        </p:txBody>
      </p:sp>
      <p:sp>
        <p:nvSpPr>
          <p:cNvPr id="6" name="Slide Number Placeholder 4"/>
          <p:cNvSpPr>
            <a:spLocks noGrp="1"/>
          </p:cNvSpPr>
          <p:nvPr>
            <p:ph type="sldNum" sz="quarter" idx="16"/>
          </p:nvPr>
        </p:nvSpPr>
        <p:spPr/>
        <p:txBody>
          <a:bodyPr/>
          <a:lstStyle>
            <a:lvl1pPr>
              <a:defRPr/>
            </a:lvl1pPr>
          </a:lstStyle>
          <a:p>
            <a:pPr>
              <a:defRPr/>
            </a:pPr>
            <a:fld id="{EE0295C2-5061-4B2E-97AA-B0EB0E8CE7C2}" type="slidenum">
              <a:rPr lang="en-US"/>
              <a:pPr>
                <a:defRPr/>
              </a:pPr>
              <a:t>‹#›</a:t>
            </a:fld>
            <a:endParaRPr lang="en-US"/>
          </a:p>
        </p:txBody>
      </p:sp>
    </p:spTree>
    <p:extLst>
      <p:ext uri="{BB962C8B-B14F-4D97-AF65-F5344CB8AC3E}">
        <p14:creationId xmlns:p14="http://schemas.microsoft.com/office/powerpoint/2010/main" val="327314571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7" name="Text Placeholder 6"/>
          <p:cNvSpPr>
            <a:spLocks noGrp="1"/>
          </p:cNvSpPr>
          <p:nvPr>
            <p:ph type="body" sz="quarter" idx="13"/>
          </p:nvPr>
        </p:nvSpPr>
        <p:spPr>
          <a:xfrm>
            <a:off x="457200" y="1752600"/>
            <a:ext cx="8382000" cy="3810000"/>
          </a:xfrm>
          <a:prstGeom prst="rect">
            <a:avLst/>
          </a:prstGeom>
        </p:spPr>
        <p:txBody>
          <a:bodyPr lIns="89879" tIns="44940" rIns="89879" bIns="44940"/>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11"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14" name="Text Placeholder 6"/>
          <p:cNvSpPr>
            <a:spLocks noGrp="1"/>
          </p:cNvSpPr>
          <p:nvPr>
            <p:ph type="body" sz="quarter" idx="14"/>
          </p:nvPr>
        </p:nvSpPr>
        <p:spPr>
          <a:xfrm>
            <a:off x="762002" y="6553200"/>
            <a:ext cx="3810000" cy="304800"/>
          </a:xfrm>
          <a:prstGeom prst="rect">
            <a:avLst/>
          </a:prstGeom>
        </p:spPr>
        <p:txBody>
          <a:bodyPr lIns="89879" tIns="44940" rIns="89879" bIns="44940"/>
          <a:lstStyle>
            <a:lvl1pPr>
              <a:buNone/>
              <a:defRPr sz="1200" b="1" i="1"/>
            </a:lvl1pPr>
          </a:lstStyle>
          <a:p>
            <a:pPr lvl="0"/>
            <a:r>
              <a:rPr lang="en-US" dirty="0" smtClean="0"/>
              <a:t>Click to edit Master text styles</a:t>
            </a:r>
          </a:p>
        </p:txBody>
      </p:sp>
      <p:sp>
        <p:nvSpPr>
          <p:cNvPr id="5" name="Slide Number Placeholder 4"/>
          <p:cNvSpPr>
            <a:spLocks noGrp="1"/>
          </p:cNvSpPr>
          <p:nvPr>
            <p:ph type="sldNum" sz="quarter" idx="15"/>
          </p:nvPr>
        </p:nvSpPr>
        <p:spPr/>
        <p:txBody>
          <a:bodyPr/>
          <a:lstStyle>
            <a:lvl1pPr>
              <a:defRPr/>
            </a:lvl1pPr>
          </a:lstStyle>
          <a:p>
            <a:pPr>
              <a:defRPr/>
            </a:pPr>
            <a:fld id="{2C97394E-B027-4D89-A37C-73558A0DFE59}" type="slidenum">
              <a:rPr lang="en-US"/>
              <a:pPr>
                <a:defRPr/>
              </a:pPr>
              <a:t>‹#›</a:t>
            </a:fld>
            <a:endParaRPr lang="en-US"/>
          </a:p>
        </p:txBody>
      </p:sp>
    </p:spTree>
    <p:extLst>
      <p:ext uri="{BB962C8B-B14F-4D97-AF65-F5344CB8AC3E}">
        <p14:creationId xmlns:p14="http://schemas.microsoft.com/office/powerpoint/2010/main" val="344977484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1_Title Slide">
    <p:spTree>
      <p:nvGrpSpPr>
        <p:cNvPr id="1" name=""/>
        <p:cNvGrpSpPr/>
        <p:nvPr/>
      </p:nvGrpSpPr>
      <p:grpSpPr>
        <a:xfrm>
          <a:off x="0" y="0"/>
          <a:ext cx="0" cy="0"/>
          <a:chOff x="0" y="0"/>
          <a:chExt cx="0" cy="0"/>
        </a:xfrm>
      </p:grpSpPr>
      <p:sp>
        <p:nvSpPr>
          <p:cNvPr id="2" name="Title 16"/>
          <p:cNvSpPr txBox="1">
            <a:spLocks/>
          </p:cNvSpPr>
          <p:nvPr userDrawn="1"/>
        </p:nvSpPr>
        <p:spPr>
          <a:xfrm>
            <a:off x="2819400" y="0"/>
            <a:ext cx="6324600" cy="1219200"/>
          </a:xfrm>
          <a:prstGeom prst="rect">
            <a:avLst/>
          </a:prstGeom>
        </p:spPr>
        <p:txBody>
          <a:bodyPr lIns="89879" tIns="44940" rIns="89879" bIns="44940" anchor="ctr"/>
          <a:lstStyle>
            <a:lvl1pPr marL="168524" indent="0" algn="l">
              <a:defRPr sz="2800"/>
            </a:lvl1pPr>
          </a:lstStyle>
          <a:p>
            <a:pPr defTabSz="898796" fontAlgn="auto">
              <a:spcAft>
                <a:spcPts val="0"/>
              </a:spcAft>
              <a:defRPr/>
            </a:pPr>
            <a:r>
              <a:rPr lang="en-US" smtClean="0">
                <a:latin typeface="+mj-lt"/>
                <a:ea typeface="+mj-ea"/>
                <a:cs typeface="+mj-cs"/>
              </a:rPr>
              <a:t>Click to edit Master title style</a:t>
            </a:r>
            <a:endParaRPr lang="en-US" dirty="0">
              <a:latin typeface="+mj-lt"/>
              <a:ea typeface="+mj-ea"/>
              <a:cs typeface="+mj-cs"/>
            </a:endParaRPr>
          </a:p>
        </p:txBody>
      </p:sp>
      <p:sp>
        <p:nvSpPr>
          <p:cNvPr id="3" name="Slide Number Placeholder 5"/>
          <p:cNvSpPr>
            <a:spLocks noGrp="1"/>
          </p:cNvSpPr>
          <p:nvPr>
            <p:ph type="sldNum" sz="quarter" idx="10"/>
          </p:nvPr>
        </p:nvSpPr>
        <p:spPr/>
        <p:txBody>
          <a:bodyPr/>
          <a:lstStyle>
            <a:lvl1pPr>
              <a:defRPr/>
            </a:lvl1pPr>
          </a:lstStyle>
          <a:p>
            <a:pPr>
              <a:defRPr/>
            </a:pPr>
            <a:fld id="{604F126C-A192-4C2F-8F59-380CB020BCE6}" type="slidenum">
              <a:rPr lang="en-US"/>
              <a:pPr>
                <a:defRPr/>
              </a:pPr>
              <a:t>‹#›</a:t>
            </a:fld>
            <a:endParaRPr lang="en-US"/>
          </a:p>
        </p:txBody>
      </p:sp>
    </p:spTree>
    <p:extLst>
      <p:ext uri="{BB962C8B-B14F-4D97-AF65-F5344CB8AC3E}">
        <p14:creationId xmlns:p14="http://schemas.microsoft.com/office/powerpoint/2010/main" val="217403045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2_Custom Layout">
    <p:spTree>
      <p:nvGrpSpPr>
        <p:cNvPr id="1" name=""/>
        <p:cNvGrpSpPr/>
        <p:nvPr/>
      </p:nvGrpSpPr>
      <p:grpSpPr>
        <a:xfrm>
          <a:off x="0" y="0"/>
          <a:ext cx="0" cy="0"/>
          <a:chOff x="0" y="0"/>
          <a:chExt cx="0" cy="0"/>
        </a:xfrm>
      </p:grpSpPr>
      <p:sp>
        <p:nvSpPr>
          <p:cNvPr id="6" name="Content Placeholder 2"/>
          <p:cNvSpPr>
            <a:spLocks noGrp="1"/>
          </p:cNvSpPr>
          <p:nvPr>
            <p:ph idx="1"/>
          </p:nvPr>
        </p:nvSpPr>
        <p:spPr>
          <a:xfrm>
            <a:off x="457200" y="1752600"/>
            <a:ext cx="8229600" cy="4114800"/>
          </a:xfrm>
          <a:prstGeom prst="rect">
            <a:avLst/>
          </a:prstGeom>
        </p:spPr>
        <p:txBody>
          <a:bodyPr lIns="89879" tIns="44940" rIns="89879" bIns="44940"/>
          <a:lstStyle>
            <a:lvl3pPr marL="898796" indent="174766">
              <a:defRPr/>
            </a:lvl3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p:txBody>
      </p:sp>
      <p:sp>
        <p:nvSpPr>
          <p:cNvPr id="7"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10" name="Text Placeholder 6"/>
          <p:cNvSpPr>
            <a:spLocks noGrp="1"/>
          </p:cNvSpPr>
          <p:nvPr>
            <p:ph type="body" sz="quarter" idx="14"/>
          </p:nvPr>
        </p:nvSpPr>
        <p:spPr>
          <a:xfrm>
            <a:off x="762002" y="6553200"/>
            <a:ext cx="3810000" cy="304800"/>
          </a:xfrm>
          <a:prstGeom prst="rect">
            <a:avLst/>
          </a:prstGeom>
        </p:spPr>
        <p:txBody>
          <a:bodyPr lIns="89879" tIns="44940" rIns="89879" bIns="44940"/>
          <a:lstStyle>
            <a:lvl1pPr>
              <a:buNone/>
              <a:defRPr sz="1200" b="1" i="1"/>
            </a:lvl1pPr>
          </a:lstStyle>
          <a:p>
            <a:pPr lvl="0"/>
            <a:r>
              <a:rPr lang="en-US" dirty="0" smtClean="0"/>
              <a:t>Click to edit Master text styles</a:t>
            </a:r>
          </a:p>
        </p:txBody>
      </p:sp>
      <p:sp>
        <p:nvSpPr>
          <p:cNvPr id="5" name="Slide Number Placeholder 2"/>
          <p:cNvSpPr>
            <a:spLocks noGrp="1"/>
          </p:cNvSpPr>
          <p:nvPr>
            <p:ph type="sldNum" sz="quarter" idx="15"/>
          </p:nvPr>
        </p:nvSpPr>
        <p:spPr/>
        <p:txBody>
          <a:bodyPr/>
          <a:lstStyle>
            <a:lvl1pPr>
              <a:defRPr>
                <a:solidFill>
                  <a:schemeClr val="tx1"/>
                </a:solidFill>
              </a:defRPr>
            </a:lvl1pPr>
          </a:lstStyle>
          <a:p>
            <a:pPr>
              <a:defRPr/>
            </a:pPr>
            <a:fld id="{53CC295D-44DA-44BE-84CE-FD53CFE203C7}" type="slidenum">
              <a:rPr lang="en-US"/>
              <a:pPr>
                <a:defRPr/>
              </a:pPr>
              <a:t>‹#›</a:t>
            </a:fld>
            <a:endParaRPr lang="en-US"/>
          </a:p>
        </p:txBody>
      </p:sp>
    </p:spTree>
    <p:extLst>
      <p:ext uri="{BB962C8B-B14F-4D97-AF65-F5344CB8AC3E}">
        <p14:creationId xmlns:p14="http://schemas.microsoft.com/office/powerpoint/2010/main" val="2982346293"/>
      </p:ext>
    </p:extLst>
  </p:cSld>
  <p:clrMapOvr>
    <a:masterClrMapping/>
  </p:clrMapOvr>
  <p:transition spd="med" advClick="0">
    <p:fade/>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userDrawn="1">
  <p:cSld name="3_Custom Layout">
    <p:spTree>
      <p:nvGrpSpPr>
        <p:cNvPr id="1" name=""/>
        <p:cNvGrpSpPr/>
        <p:nvPr/>
      </p:nvGrpSpPr>
      <p:grpSpPr>
        <a:xfrm>
          <a:off x="0" y="0"/>
          <a:ext cx="0" cy="0"/>
          <a:chOff x="0" y="0"/>
          <a:chExt cx="0" cy="0"/>
        </a:xfrm>
      </p:grpSpPr>
      <p:sp>
        <p:nvSpPr>
          <p:cNvPr id="4"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3" name="Slide Number Placeholder 4"/>
          <p:cNvSpPr>
            <a:spLocks noGrp="1"/>
          </p:cNvSpPr>
          <p:nvPr>
            <p:ph type="sldNum" sz="quarter" idx="10"/>
          </p:nvPr>
        </p:nvSpPr>
        <p:spPr/>
        <p:txBody>
          <a:bodyPr/>
          <a:lstStyle>
            <a:lvl1pPr>
              <a:defRPr/>
            </a:lvl1pPr>
          </a:lstStyle>
          <a:p>
            <a:pPr>
              <a:defRPr/>
            </a:pPr>
            <a:fld id="{8729B4EC-8597-4E1A-BBAD-72999CD631D1}" type="slidenum">
              <a:rPr lang="en-US"/>
              <a:pPr>
                <a:defRPr/>
              </a:pPr>
              <a:t>‹#›</a:t>
            </a:fld>
            <a:endParaRPr lang="en-US"/>
          </a:p>
        </p:txBody>
      </p:sp>
    </p:spTree>
    <p:extLst>
      <p:ext uri="{BB962C8B-B14F-4D97-AF65-F5344CB8AC3E}">
        <p14:creationId xmlns:p14="http://schemas.microsoft.com/office/powerpoint/2010/main" val="83158865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4_Custom Layout">
    <p:spTree>
      <p:nvGrpSpPr>
        <p:cNvPr id="1" name=""/>
        <p:cNvGrpSpPr/>
        <p:nvPr/>
      </p:nvGrpSpPr>
      <p:grpSpPr>
        <a:xfrm>
          <a:off x="0" y="0"/>
          <a:ext cx="0" cy="0"/>
          <a:chOff x="0" y="0"/>
          <a:chExt cx="0" cy="0"/>
        </a:xfrm>
      </p:grpSpPr>
      <p:sp>
        <p:nvSpPr>
          <p:cNvPr id="4"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3" name="Slide Number Placeholder 4"/>
          <p:cNvSpPr>
            <a:spLocks noGrp="1"/>
          </p:cNvSpPr>
          <p:nvPr>
            <p:ph type="sldNum" sz="quarter" idx="10"/>
          </p:nvPr>
        </p:nvSpPr>
        <p:spPr/>
        <p:txBody>
          <a:bodyPr/>
          <a:lstStyle>
            <a:lvl1pPr>
              <a:defRPr/>
            </a:lvl1pPr>
          </a:lstStyle>
          <a:p>
            <a:pPr>
              <a:defRPr/>
            </a:pPr>
            <a:fld id="{5E0B808E-9666-4BA0-901B-A14538633BFB}" type="slidenum">
              <a:rPr lang="en-US"/>
              <a:pPr>
                <a:defRPr/>
              </a:pPr>
              <a:t>‹#›</a:t>
            </a:fld>
            <a:endParaRPr lang="en-US"/>
          </a:p>
        </p:txBody>
      </p:sp>
    </p:spTree>
    <p:extLst>
      <p:ext uri="{BB962C8B-B14F-4D97-AF65-F5344CB8AC3E}">
        <p14:creationId xmlns:p14="http://schemas.microsoft.com/office/powerpoint/2010/main" val="7086460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6_Custom Layout">
    <p:spTree>
      <p:nvGrpSpPr>
        <p:cNvPr id="1" name=""/>
        <p:cNvGrpSpPr/>
        <p:nvPr/>
      </p:nvGrpSpPr>
      <p:grpSpPr>
        <a:xfrm>
          <a:off x="0" y="0"/>
          <a:ext cx="0" cy="0"/>
          <a:chOff x="0" y="0"/>
          <a:chExt cx="0" cy="0"/>
        </a:xfrm>
      </p:grpSpPr>
      <p:sp>
        <p:nvSpPr>
          <p:cNvPr id="4"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3" name="Slide Number Placeholder 4"/>
          <p:cNvSpPr>
            <a:spLocks noGrp="1"/>
          </p:cNvSpPr>
          <p:nvPr>
            <p:ph type="sldNum" sz="quarter" idx="10"/>
          </p:nvPr>
        </p:nvSpPr>
        <p:spPr/>
        <p:txBody>
          <a:bodyPr/>
          <a:lstStyle>
            <a:lvl1pPr>
              <a:defRPr/>
            </a:lvl1pPr>
          </a:lstStyle>
          <a:p>
            <a:pPr>
              <a:defRPr/>
            </a:pPr>
            <a:fld id="{03FDB472-2E1C-43E1-A5BE-34EF51EEEC61}" type="slidenum">
              <a:rPr lang="en-US"/>
              <a:pPr>
                <a:defRPr/>
              </a:pPr>
              <a:t>‹#›</a:t>
            </a:fld>
            <a:endParaRPr lang="en-US"/>
          </a:p>
        </p:txBody>
      </p:sp>
    </p:spTree>
    <p:extLst>
      <p:ext uri="{BB962C8B-B14F-4D97-AF65-F5344CB8AC3E}">
        <p14:creationId xmlns:p14="http://schemas.microsoft.com/office/powerpoint/2010/main" val="5701412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userDrawn="1">
  <p:cSld name="5_Custom Layout">
    <p:spTree>
      <p:nvGrpSpPr>
        <p:cNvPr id="1" name=""/>
        <p:cNvGrpSpPr/>
        <p:nvPr/>
      </p:nvGrpSpPr>
      <p:grpSpPr>
        <a:xfrm>
          <a:off x="0" y="0"/>
          <a:ext cx="0" cy="0"/>
          <a:chOff x="0" y="0"/>
          <a:chExt cx="0" cy="0"/>
        </a:xfrm>
      </p:grpSpPr>
      <p:sp>
        <p:nvSpPr>
          <p:cNvPr id="4" name="Title 16"/>
          <p:cNvSpPr>
            <a:spLocks noGrp="1"/>
          </p:cNvSpPr>
          <p:nvPr>
            <p:ph type="title"/>
          </p:nvPr>
        </p:nvSpPr>
        <p:spPr>
          <a:xfrm>
            <a:off x="2819400" y="0"/>
            <a:ext cx="6324600" cy="1219200"/>
          </a:xfrm>
          <a:prstGeom prst="rect">
            <a:avLst/>
          </a:prstGeom>
        </p:spPr>
        <p:txBody>
          <a:bodyPr lIns="89879" tIns="44940" rIns="89879" bIns="44940" anchor="ctr"/>
          <a:lstStyle>
            <a:lvl1pPr marL="168524" indent="0" algn="l">
              <a:defRPr sz="2800"/>
            </a:lvl1pPr>
          </a:lstStyle>
          <a:p>
            <a:r>
              <a:rPr lang="en-US" dirty="0" smtClean="0"/>
              <a:t>Click to edit Master title style</a:t>
            </a:r>
            <a:endParaRPr lang="en-US" dirty="0"/>
          </a:p>
        </p:txBody>
      </p:sp>
      <p:sp>
        <p:nvSpPr>
          <p:cNvPr id="3" name="Slide Number Placeholder 4"/>
          <p:cNvSpPr>
            <a:spLocks noGrp="1"/>
          </p:cNvSpPr>
          <p:nvPr>
            <p:ph type="sldNum" sz="quarter" idx="10"/>
          </p:nvPr>
        </p:nvSpPr>
        <p:spPr/>
        <p:txBody>
          <a:bodyPr/>
          <a:lstStyle>
            <a:lvl1pPr>
              <a:defRPr/>
            </a:lvl1pPr>
          </a:lstStyle>
          <a:p>
            <a:pPr>
              <a:defRPr/>
            </a:pPr>
            <a:fld id="{C09E6500-7C70-4592-9ABC-A8E96BFE2F93}" type="slidenum">
              <a:rPr lang="en-US"/>
              <a:pPr>
                <a:defRPr/>
              </a:pPr>
              <a:t>‹#›</a:t>
            </a:fld>
            <a:endParaRPr lang="en-US"/>
          </a:p>
        </p:txBody>
      </p:sp>
    </p:spTree>
    <p:extLst>
      <p:ext uri="{BB962C8B-B14F-4D97-AF65-F5344CB8AC3E}">
        <p14:creationId xmlns:p14="http://schemas.microsoft.com/office/powerpoint/2010/main" val="77083940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jpeg"/></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15.xml"/><Relationship Id="rId2" Type="http://schemas.openxmlformats.org/officeDocument/2006/relationships/slideLayout" Target="../slideLayouts/slideLayout14.xml"/><Relationship Id="rId1" Type="http://schemas.openxmlformats.org/officeDocument/2006/relationships/slideLayout" Target="../slideLayouts/slideLayout13.xml"/><Relationship Id="rId5" Type="http://schemas.openxmlformats.org/officeDocument/2006/relationships/image" Target="../media/image1.jpe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pic>
        <p:nvPicPr>
          <p:cNvPr id="1026" name="Picture 2" descr="PARCC_Header_A2"/>
          <p:cNvPicPr>
            <a:picLocks noChangeAspect="1" noChangeArrowheads="1"/>
          </p:cNvPicPr>
          <p:nvPr/>
        </p:nvPicPr>
        <p:blipFill>
          <a:blip r:embed="rId14">
            <a:extLst>
              <a:ext uri="{28A0092B-C50C-407E-A947-70E740481C1C}">
                <a14:useLocalDpi xmlns:a14="http://schemas.microsoft.com/office/drawing/2010/main" val="0"/>
              </a:ext>
            </a:extLst>
          </a:blip>
          <a:srcRect l="63492" r="5597"/>
          <a:stretch>
            <a:fillRect/>
          </a:stretch>
        </p:blipFill>
        <p:spPr bwMode="auto">
          <a:xfrm>
            <a:off x="0" y="0"/>
            <a:ext cx="2819400" cy="1216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1" name="Rectangle 10"/>
          <p:cNvSpPr/>
          <p:nvPr/>
        </p:nvSpPr>
        <p:spPr>
          <a:xfrm>
            <a:off x="0" y="1219200"/>
            <a:ext cx="9144000" cy="152400"/>
          </a:xfrm>
          <a:prstGeom prst="rect">
            <a:avLst/>
          </a:prstGeom>
          <a:solidFill>
            <a:srgbClr val="8F23B3"/>
          </a:solidFill>
          <a:ln>
            <a:solidFill>
              <a:srgbClr val="8F23B3"/>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dirty="0">
              <a:solidFill>
                <a:srgbClr val="8F23B3"/>
              </a:solidFill>
            </a:endParaRPr>
          </a:p>
        </p:txBody>
      </p:sp>
      <p:sp>
        <p:nvSpPr>
          <p:cNvPr id="9" name="Rectangle 8"/>
          <p:cNvSpPr/>
          <p:nvPr/>
        </p:nvSpPr>
        <p:spPr>
          <a:xfrm>
            <a:off x="0" y="1447800"/>
            <a:ext cx="9144000" cy="152400"/>
          </a:xfrm>
          <a:prstGeom prst="rect">
            <a:avLst/>
          </a:prstGeom>
          <a:solidFill>
            <a:srgbClr val="0091B2"/>
          </a:solidFill>
          <a:ln>
            <a:solidFill>
              <a:srgbClr val="0091B2"/>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dirty="0">
              <a:solidFill>
                <a:srgbClr val="8F23B3"/>
              </a:solidFill>
            </a:endParaRPr>
          </a:p>
        </p:txBody>
      </p:sp>
      <p:pic>
        <p:nvPicPr>
          <p:cNvPr id="1029" name="Picture 2" descr="PARCC_Header_A2"/>
          <p:cNvPicPr>
            <a:picLocks noChangeAspect="1" noChangeArrowheads="1"/>
          </p:cNvPicPr>
          <p:nvPr/>
        </p:nvPicPr>
        <p:blipFill>
          <a:blip r:embed="rId14">
            <a:extLst>
              <a:ext uri="{28A0092B-C50C-407E-A947-70E740481C1C}">
                <a14:useLocalDpi xmlns:a14="http://schemas.microsoft.com/office/drawing/2010/main" val="0"/>
              </a:ext>
            </a:extLst>
          </a:blip>
          <a:srcRect r="68254"/>
          <a:stretch>
            <a:fillRect/>
          </a:stretch>
        </p:blipFill>
        <p:spPr bwMode="auto">
          <a:xfrm>
            <a:off x="6784975" y="5867400"/>
            <a:ext cx="2359025" cy="990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030" name="Picture 2" descr="PARCC_Header_A2"/>
          <p:cNvPicPr>
            <a:picLocks noChangeAspect="1" noChangeArrowheads="1"/>
          </p:cNvPicPr>
          <p:nvPr/>
        </p:nvPicPr>
        <p:blipFill>
          <a:blip r:embed="rId14">
            <a:extLst>
              <a:ext uri="{28A0092B-C50C-407E-A947-70E740481C1C}">
                <a14:useLocalDpi xmlns:a14="http://schemas.microsoft.com/office/drawing/2010/main" val="0"/>
              </a:ext>
            </a:extLst>
          </a:blip>
          <a:srcRect l="29744" r="68254"/>
          <a:stretch>
            <a:fillRect/>
          </a:stretch>
        </p:blipFill>
        <p:spPr bwMode="auto">
          <a:xfrm>
            <a:off x="6858000" y="5867400"/>
            <a:ext cx="149225" cy="990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2" name="Rectangle 11"/>
          <p:cNvSpPr/>
          <p:nvPr/>
        </p:nvSpPr>
        <p:spPr>
          <a:xfrm>
            <a:off x="0" y="0"/>
            <a:ext cx="9144000" cy="6858000"/>
          </a:xfrm>
          <a:prstGeom prst="rect">
            <a:avLst/>
          </a:prstGeom>
          <a:noFill/>
          <a:ln w="28575">
            <a:solidFill>
              <a:srgbClr val="8F23B3"/>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a:p>
        </p:txBody>
      </p:sp>
      <p:sp>
        <p:nvSpPr>
          <p:cNvPr id="8" name="Slide Number Placeholder 4"/>
          <p:cNvSpPr>
            <a:spLocks noGrp="1"/>
          </p:cNvSpPr>
          <p:nvPr>
            <p:ph type="sldNum" sz="quarter" idx="4"/>
          </p:nvPr>
        </p:nvSpPr>
        <p:spPr>
          <a:xfrm>
            <a:off x="0" y="6569075"/>
            <a:ext cx="609600" cy="288925"/>
          </a:xfrm>
          <a:prstGeom prst="rect">
            <a:avLst/>
          </a:prstGeom>
        </p:spPr>
        <p:txBody>
          <a:bodyPr vert="horz" wrap="square" lIns="89879" tIns="44940" rIns="89879" bIns="44940" numCol="1" anchor="t" anchorCtr="0" compatLnSpc="1">
            <a:prstTxWarp prst="textNoShape">
              <a:avLst/>
            </a:prstTxWarp>
            <a:normAutofit/>
          </a:bodyPr>
          <a:lstStyle>
            <a:lvl1pPr algn="ctr">
              <a:defRPr sz="1400">
                <a:solidFill>
                  <a:srgbClr val="000000"/>
                </a:solidFill>
                <a:latin typeface="Calibri" pitchFamily="34" charset="0"/>
              </a:defRPr>
            </a:lvl1pPr>
          </a:lstStyle>
          <a:p>
            <a:pPr>
              <a:defRPr/>
            </a:pPr>
            <a:fld id="{4B53EDC7-6AC2-443D-BBE7-34524B193461}"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4194" r:id="rId1"/>
    <p:sldLayoutId id="2147484195" r:id="rId2"/>
    <p:sldLayoutId id="2147484187" r:id="rId3"/>
    <p:sldLayoutId id="2147484196" r:id="rId4"/>
    <p:sldLayoutId id="2147484197" r:id="rId5"/>
    <p:sldLayoutId id="2147484188" r:id="rId6"/>
    <p:sldLayoutId id="2147484189" r:id="rId7"/>
    <p:sldLayoutId id="2147484190" r:id="rId8"/>
    <p:sldLayoutId id="2147484191" r:id="rId9"/>
    <p:sldLayoutId id="2147484198" r:id="rId10"/>
    <p:sldLayoutId id="2147484199" r:id="rId11"/>
    <p:sldLayoutId id="2147484200" r:id="rId12"/>
  </p:sldLayoutIdLst>
  <p:timing>
    <p:tnLst>
      <p:par>
        <p:cTn id="1" dur="indefinite" restart="never" nodeType="tmRoot"/>
      </p:par>
    </p:tnLst>
  </p:timing>
  <p:hf hdr="0" ftr="0" dt="0"/>
  <p:txStyles>
    <p:titleStyle>
      <a:lvl1pPr algn="ctr" defTabSz="898525" rtl="0" eaLnBrk="0" fontAlgn="base" hangingPunct="0">
        <a:spcBef>
          <a:spcPct val="0"/>
        </a:spcBef>
        <a:spcAft>
          <a:spcPct val="0"/>
        </a:spcAft>
        <a:defRPr sz="3500" kern="1200">
          <a:solidFill>
            <a:schemeClr val="tx1"/>
          </a:solidFill>
          <a:latin typeface="+mj-lt"/>
          <a:ea typeface="ＭＳ Ｐゴシック" charset="0"/>
          <a:cs typeface="+mj-cs"/>
        </a:defRPr>
      </a:lvl1pPr>
      <a:lvl2pPr algn="ctr" defTabSz="898525" rtl="0" eaLnBrk="0" fontAlgn="base" hangingPunct="0">
        <a:spcBef>
          <a:spcPct val="0"/>
        </a:spcBef>
        <a:spcAft>
          <a:spcPct val="0"/>
        </a:spcAft>
        <a:defRPr sz="3500">
          <a:solidFill>
            <a:schemeClr val="tx1"/>
          </a:solidFill>
          <a:latin typeface="Calibri" pitchFamily="34" charset="0"/>
          <a:ea typeface="ＭＳ Ｐゴシック" charset="0"/>
        </a:defRPr>
      </a:lvl2pPr>
      <a:lvl3pPr algn="ctr" defTabSz="898525" rtl="0" eaLnBrk="0" fontAlgn="base" hangingPunct="0">
        <a:spcBef>
          <a:spcPct val="0"/>
        </a:spcBef>
        <a:spcAft>
          <a:spcPct val="0"/>
        </a:spcAft>
        <a:defRPr sz="3500">
          <a:solidFill>
            <a:schemeClr val="tx1"/>
          </a:solidFill>
          <a:latin typeface="Calibri" pitchFamily="34" charset="0"/>
          <a:ea typeface="ＭＳ Ｐゴシック" charset="0"/>
        </a:defRPr>
      </a:lvl3pPr>
      <a:lvl4pPr algn="ctr" defTabSz="898525" rtl="0" eaLnBrk="0" fontAlgn="base" hangingPunct="0">
        <a:spcBef>
          <a:spcPct val="0"/>
        </a:spcBef>
        <a:spcAft>
          <a:spcPct val="0"/>
        </a:spcAft>
        <a:defRPr sz="3500">
          <a:solidFill>
            <a:schemeClr val="tx1"/>
          </a:solidFill>
          <a:latin typeface="Calibri" pitchFamily="34" charset="0"/>
          <a:ea typeface="ＭＳ Ｐゴシック" charset="0"/>
        </a:defRPr>
      </a:lvl4pPr>
      <a:lvl5pPr algn="ctr" defTabSz="898525" rtl="0" eaLnBrk="0" fontAlgn="base" hangingPunct="0">
        <a:spcBef>
          <a:spcPct val="0"/>
        </a:spcBef>
        <a:spcAft>
          <a:spcPct val="0"/>
        </a:spcAft>
        <a:defRPr sz="3500">
          <a:solidFill>
            <a:schemeClr val="tx1"/>
          </a:solidFill>
          <a:latin typeface="Calibri" pitchFamily="34" charset="0"/>
          <a:ea typeface="ＭＳ Ｐゴシック" charset="0"/>
        </a:defRPr>
      </a:lvl5pPr>
      <a:lvl6pPr marL="457200" algn="ctr" defTabSz="898525" rtl="0" fontAlgn="base">
        <a:spcBef>
          <a:spcPct val="0"/>
        </a:spcBef>
        <a:spcAft>
          <a:spcPct val="0"/>
        </a:spcAft>
        <a:defRPr sz="3500">
          <a:solidFill>
            <a:schemeClr val="tx1"/>
          </a:solidFill>
          <a:latin typeface="Calibri" pitchFamily="34" charset="0"/>
        </a:defRPr>
      </a:lvl6pPr>
      <a:lvl7pPr marL="914400" algn="ctr" defTabSz="898525" rtl="0" fontAlgn="base">
        <a:spcBef>
          <a:spcPct val="0"/>
        </a:spcBef>
        <a:spcAft>
          <a:spcPct val="0"/>
        </a:spcAft>
        <a:defRPr sz="3500">
          <a:solidFill>
            <a:schemeClr val="tx1"/>
          </a:solidFill>
          <a:latin typeface="Calibri" pitchFamily="34" charset="0"/>
        </a:defRPr>
      </a:lvl7pPr>
      <a:lvl8pPr marL="1371600" algn="ctr" defTabSz="898525" rtl="0" fontAlgn="base">
        <a:spcBef>
          <a:spcPct val="0"/>
        </a:spcBef>
        <a:spcAft>
          <a:spcPct val="0"/>
        </a:spcAft>
        <a:defRPr sz="3500">
          <a:solidFill>
            <a:schemeClr val="tx1"/>
          </a:solidFill>
          <a:latin typeface="Calibri" pitchFamily="34" charset="0"/>
        </a:defRPr>
      </a:lvl8pPr>
      <a:lvl9pPr marL="1828800" algn="ctr" defTabSz="898525" rtl="0" fontAlgn="base">
        <a:spcBef>
          <a:spcPct val="0"/>
        </a:spcBef>
        <a:spcAft>
          <a:spcPct val="0"/>
        </a:spcAft>
        <a:defRPr sz="3500">
          <a:solidFill>
            <a:schemeClr val="tx1"/>
          </a:solidFill>
          <a:latin typeface="Calibri" pitchFamily="34" charset="0"/>
        </a:defRPr>
      </a:lvl9pPr>
    </p:titleStyle>
    <p:bodyStyle>
      <a:lvl1pPr marL="336550" indent="-336550" algn="l" defTabSz="898525" rtl="0" eaLnBrk="0" fontAlgn="base" hangingPunct="0">
        <a:spcBef>
          <a:spcPct val="20000"/>
        </a:spcBef>
        <a:spcAft>
          <a:spcPct val="0"/>
        </a:spcAft>
        <a:buClr>
          <a:srgbClr val="8F23B3"/>
        </a:buClr>
        <a:buFont typeface="Arial" charset="0"/>
        <a:buChar char="•"/>
        <a:defRPr sz="2300" kern="1200">
          <a:solidFill>
            <a:schemeClr val="tx1"/>
          </a:solidFill>
          <a:latin typeface="+mn-lt"/>
          <a:ea typeface="ＭＳ Ｐゴシック" charset="0"/>
          <a:cs typeface="+mn-cs"/>
        </a:defRPr>
      </a:lvl1pPr>
      <a:lvl2pPr marL="730250" indent="-279400" algn="l" defTabSz="898525" rtl="0" eaLnBrk="0" fontAlgn="base" hangingPunct="0">
        <a:spcBef>
          <a:spcPct val="20000"/>
        </a:spcBef>
        <a:spcAft>
          <a:spcPct val="0"/>
        </a:spcAft>
        <a:buClr>
          <a:srgbClr val="8F23B3"/>
        </a:buClr>
        <a:buFont typeface="Arial" charset="0"/>
        <a:buChar char="–"/>
        <a:defRPr sz="2000" kern="1200">
          <a:solidFill>
            <a:schemeClr val="tx1"/>
          </a:solidFill>
          <a:latin typeface="+mn-lt"/>
          <a:ea typeface="ＭＳ Ｐゴシック" charset="0"/>
          <a:cs typeface="+mn-cs"/>
        </a:defRPr>
      </a:lvl2pPr>
      <a:lvl3pPr marL="1122363" indent="-223838" algn="l" defTabSz="898525" rtl="0" eaLnBrk="0" fontAlgn="base" hangingPunct="0">
        <a:spcBef>
          <a:spcPct val="20000"/>
        </a:spcBef>
        <a:spcAft>
          <a:spcPct val="0"/>
        </a:spcAft>
        <a:buClr>
          <a:srgbClr val="8F23B3"/>
        </a:buClr>
        <a:buFont typeface="Arial" charset="0"/>
        <a:buChar char="•"/>
        <a:defRPr kern="1200">
          <a:solidFill>
            <a:schemeClr val="tx1"/>
          </a:solidFill>
          <a:latin typeface="+mn-lt"/>
          <a:ea typeface="ＭＳ Ｐゴシック" charset="0"/>
          <a:cs typeface="+mn-cs"/>
        </a:defRPr>
      </a:lvl3pPr>
      <a:lvl4pPr marL="1571625" indent="-223838" algn="l" defTabSz="898525" rtl="0" eaLnBrk="0" fontAlgn="base" hangingPunct="0">
        <a:spcBef>
          <a:spcPct val="20000"/>
        </a:spcBef>
        <a:spcAft>
          <a:spcPct val="0"/>
        </a:spcAft>
        <a:buClr>
          <a:srgbClr val="8F23B3"/>
        </a:buClr>
        <a:buFont typeface="Arial" charset="0"/>
        <a:buChar char="–"/>
        <a:defRPr sz="2000" kern="1200">
          <a:solidFill>
            <a:schemeClr val="tx1"/>
          </a:solidFill>
          <a:latin typeface="+mn-lt"/>
          <a:ea typeface="ＭＳ Ｐゴシック" charset="0"/>
          <a:cs typeface="+mn-cs"/>
        </a:defRPr>
      </a:lvl4pPr>
      <a:lvl5pPr marL="2020888" indent="-223838" algn="l" defTabSz="898525" rtl="0" eaLnBrk="0" fontAlgn="base" hangingPunct="0">
        <a:spcBef>
          <a:spcPct val="20000"/>
        </a:spcBef>
        <a:spcAft>
          <a:spcPct val="0"/>
        </a:spcAft>
        <a:buClr>
          <a:srgbClr val="8F23B3"/>
        </a:buClr>
        <a:buFont typeface="Arial" charset="0"/>
        <a:buChar char="»"/>
        <a:defRPr sz="2000" kern="1200">
          <a:solidFill>
            <a:schemeClr val="tx1"/>
          </a:solidFill>
          <a:latin typeface="+mn-lt"/>
          <a:ea typeface="ＭＳ Ｐゴシック" charset="0"/>
          <a:cs typeface="+mn-cs"/>
        </a:defRPr>
      </a:lvl5pPr>
      <a:lvl6pPr marL="2471687" indent="-224698" algn="l" defTabSz="898796"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21086" indent="-224698" algn="l" defTabSz="898796"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370484" indent="-224698" algn="l" defTabSz="898796"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19881" indent="-224698" algn="l" defTabSz="898796"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898796" rtl="0" eaLnBrk="1" latinLnBrk="0" hangingPunct="1">
        <a:defRPr sz="1800" kern="1200">
          <a:solidFill>
            <a:schemeClr val="tx1"/>
          </a:solidFill>
          <a:latin typeface="+mn-lt"/>
          <a:ea typeface="+mn-ea"/>
          <a:cs typeface="+mn-cs"/>
        </a:defRPr>
      </a:lvl1pPr>
      <a:lvl2pPr marL="449398" algn="l" defTabSz="898796" rtl="0" eaLnBrk="1" latinLnBrk="0" hangingPunct="1">
        <a:defRPr sz="1800" kern="1200">
          <a:solidFill>
            <a:schemeClr val="tx1"/>
          </a:solidFill>
          <a:latin typeface="+mn-lt"/>
          <a:ea typeface="+mn-ea"/>
          <a:cs typeface="+mn-cs"/>
        </a:defRPr>
      </a:lvl2pPr>
      <a:lvl3pPr marL="898796" algn="l" defTabSz="898796" rtl="0" eaLnBrk="1" latinLnBrk="0" hangingPunct="1">
        <a:defRPr sz="1800" kern="1200">
          <a:solidFill>
            <a:schemeClr val="tx1"/>
          </a:solidFill>
          <a:latin typeface="+mn-lt"/>
          <a:ea typeface="+mn-ea"/>
          <a:cs typeface="+mn-cs"/>
        </a:defRPr>
      </a:lvl3pPr>
      <a:lvl4pPr marL="1348193" algn="l" defTabSz="898796" rtl="0" eaLnBrk="1" latinLnBrk="0" hangingPunct="1">
        <a:defRPr sz="1800" kern="1200">
          <a:solidFill>
            <a:schemeClr val="tx1"/>
          </a:solidFill>
          <a:latin typeface="+mn-lt"/>
          <a:ea typeface="+mn-ea"/>
          <a:cs typeface="+mn-cs"/>
        </a:defRPr>
      </a:lvl4pPr>
      <a:lvl5pPr marL="1797592" algn="l" defTabSz="898796" rtl="0" eaLnBrk="1" latinLnBrk="0" hangingPunct="1">
        <a:defRPr sz="1800" kern="1200">
          <a:solidFill>
            <a:schemeClr val="tx1"/>
          </a:solidFill>
          <a:latin typeface="+mn-lt"/>
          <a:ea typeface="+mn-ea"/>
          <a:cs typeface="+mn-cs"/>
        </a:defRPr>
      </a:lvl5pPr>
      <a:lvl6pPr marL="2246989" algn="l" defTabSz="898796" rtl="0" eaLnBrk="1" latinLnBrk="0" hangingPunct="1">
        <a:defRPr sz="1800" kern="1200">
          <a:solidFill>
            <a:schemeClr val="tx1"/>
          </a:solidFill>
          <a:latin typeface="+mn-lt"/>
          <a:ea typeface="+mn-ea"/>
          <a:cs typeface="+mn-cs"/>
        </a:defRPr>
      </a:lvl6pPr>
      <a:lvl7pPr marL="2696388" algn="l" defTabSz="898796" rtl="0" eaLnBrk="1" latinLnBrk="0" hangingPunct="1">
        <a:defRPr sz="1800" kern="1200">
          <a:solidFill>
            <a:schemeClr val="tx1"/>
          </a:solidFill>
          <a:latin typeface="+mn-lt"/>
          <a:ea typeface="+mn-ea"/>
          <a:cs typeface="+mn-cs"/>
        </a:defRPr>
      </a:lvl7pPr>
      <a:lvl8pPr marL="3145784" algn="l" defTabSz="898796" rtl="0" eaLnBrk="1" latinLnBrk="0" hangingPunct="1">
        <a:defRPr sz="1800" kern="1200">
          <a:solidFill>
            <a:schemeClr val="tx1"/>
          </a:solidFill>
          <a:latin typeface="+mn-lt"/>
          <a:ea typeface="+mn-ea"/>
          <a:cs typeface="+mn-cs"/>
        </a:defRPr>
      </a:lvl8pPr>
      <a:lvl9pPr marL="3595182" algn="l" defTabSz="898796"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pic>
        <p:nvPicPr>
          <p:cNvPr id="2050" name="Picture 2" descr="PARCC_Header_A2"/>
          <p:cNvPicPr>
            <a:picLocks noChangeAspect="1" noChangeArrowheads="1"/>
          </p:cNvPicPr>
          <p:nvPr userDrawn="1"/>
        </p:nvPicPr>
        <p:blipFill>
          <a:blip r:embed="rId5">
            <a:extLst>
              <a:ext uri="{28A0092B-C50C-407E-A947-70E740481C1C}">
                <a14:useLocalDpi xmlns:a14="http://schemas.microsoft.com/office/drawing/2010/main" val="0"/>
              </a:ext>
            </a:extLst>
          </a:blip>
          <a:srcRect l="63492" r="5597"/>
          <a:stretch>
            <a:fillRect/>
          </a:stretch>
        </p:blipFill>
        <p:spPr bwMode="auto">
          <a:xfrm>
            <a:off x="0" y="0"/>
            <a:ext cx="2819400" cy="1216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 name="Rectangle 7"/>
          <p:cNvSpPr/>
          <p:nvPr userDrawn="1"/>
        </p:nvSpPr>
        <p:spPr>
          <a:xfrm>
            <a:off x="0" y="1219200"/>
            <a:ext cx="9144000" cy="152400"/>
          </a:xfrm>
          <a:prstGeom prst="rect">
            <a:avLst/>
          </a:prstGeom>
          <a:solidFill>
            <a:srgbClr val="8F23B3"/>
          </a:solidFill>
          <a:ln>
            <a:solidFill>
              <a:srgbClr val="8F23B3"/>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dirty="0">
              <a:solidFill>
                <a:srgbClr val="8F23B3"/>
              </a:solidFill>
            </a:endParaRPr>
          </a:p>
        </p:txBody>
      </p:sp>
      <p:sp>
        <p:nvSpPr>
          <p:cNvPr id="9" name="Rectangle 8"/>
          <p:cNvSpPr/>
          <p:nvPr userDrawn="1"/>
        </p:nvSpPr>
        <p:spPr>
          <a:xfrm>
            <a:off x="0" y="1447800"/>
            <a:ext cx="9144000" cy="152400"/>
          </a:xfrm>
          <a:prstGeom prst="rect">
            <a:avLst/>
          </a:prstGeom>
          <a:solidFill>
            <a:srgbClr val="0091B2"/>
          </a:solidFill>
          <a:ln>
            <a:solidFill>
              <a:srgbClr val="0091B2"/>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dirty="0">
              <a:solidFill>
                <a:srgbClr val="8F23B3"/>
              </a:solidFill>
            </a:endParaRPr>
          </a:p>
        </p:txBody>
      </p:sp>
      <p:sp>
        <p:nvSpPr>
          <p:cNvPr id="12" name="Rectangle 11"/>
          <p:cNvSpPr/>
          <p:nvPr userDrawn="1"/>
        </p:nvSpPr>
        <p:spPr>
          <a:xfrm>
            <a:off x="0" y="0"/>
            <a:ext cx="9144000" cy="6858000"/>
          </a:xfrm>
          <a:prstGeom prst="rect">
            <a:avLst/>
          </a:prstGeom>
          <a:noFill/>
          <a:ln w="28575">
            <a:solidFill>
              <a:srgbClr val="8F23B3"/>
            </a:solidFill>
          </a:ln>
        </p:spPr>
        <p:style>
          <a:lnRef idx="2">
            <a:schemeClr val="accent1">
              <a:shade val="50000"/>
            </a:schemeClr>
          </a:lnRef>
          <a:fillRef idx="1">
            <a:schemeClr val="accent1"/>
          </a:fillRef>
          <a:effectRef idx="0">
            <a:schemeClr val="accent1"/>
          </a:effectRef>
          <a:fontRef idx="minor">
            <a:schemeClr val="lt1"/>
          </a:fontRef>
        </p:style>
        <p:txBody>
          <a:bodyPr lIns="89879" tIns="44940" rIns="89879" bIns="44940" anchor="ctr"/>
          <a:lstStyle/>
          <a:p>
            <a:pPr algn="ctr" fontAlgn="auto">
              <a:spcBef>
                <a:spcPts val="0"/>
              </a:spcBef>
              <a:spcAft>
                <a:spcPts val="0"/>
              </a:spcAft>
              <a:defRPr/>
            </a:pPr>
            <a:endParaRPr lang="en-US"/>
          </a:p>
        </p:txBody>
      </p:sp>
      <p:sp>
        <p:nvSpPr>
          <p:cNvPr id="13" name="Slide Number Placeholder 4"/>
          <p:cNvSpPr>
            <a:spLocks noGrp="1"/>
          </p:cNvSpPr>
          <p:nvPr>
            <p:ph type="sldNum" sz="quarter" idx="4"/>
          </p:nvPr>
        </p:nvSpPr>
        <p:spPr>
          <a:xfrm>
            <a:off x="0" y="6569075"/>
            <a:ext cx="609600" cy="288925"/>
          </a:xfrm>
          <a:prstGeom prst="rect">
            <a:avLst/>
          </a:prstGeom>
        </p:spPr>
        <p:txBody>
          <a:bodyPr vert="horz" wrap="square" lIns="89879" tIns="44940" rIns="89879" bIns="44940" numCol="1" anchor="t" anchorCtr="0" compatLnSpc="1">
            <a:prstTxWarp prst="textNoShape">
              <a:avLst/>
            </a:prstTxWarp>
            <a:normAutofit/>
          </a:bodyPr>
          <a:lstStyle>
            <a:lvl1pPr algn="ctr">
              <a:defRPr sz="1400">
                <a:solidFill>
                  <a:srgbClr val="000000"/>
                </a:solidFill>
                <a:latin typeface="Calibri" pitchFamily="34" charset="0"/>
              </a:defRPr>
            </a:lvl1pPr>
          </a:lstStyle>
          <a:p>
            <a:pPr>
              <a:defRPr/>
            </a:pPr>
            <a:fld id="{90F1E937-8925-4BCD-8640-BDF470BC538B}"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4201" r:id="rId1"/>
    <p:sldLayoutId id="2147484192" r:id="rId2"/>
    <p:sldLayoutId id="2147484193" r:id="rId3"/>
  </p:sldLayoutIdLst>
  <p:timing>
    <p:tnLst>
      <p:par>
        <p:cTn id="1" dur="indefinite" restart="never" nodeType="tmRoot"/>
      </p:par>
    </p:tnLst>
  </p:timing>
  <p:txStyles>
    <p:titleStyle>
      <a:lvl1pPr algn="ctr" rtl="0" eaLnBrk="0" fontAlgn="base" hangingPunct="0">
        <a:spcBef>
          <a:spcPct val="0"/>
        </a:spcBef>
        <a:spcAft>
          <a:spcPct val="0"/>
        </a:spcAft>
        <a:defRPr sz="4400" kern="1200">
          <a:solidFill>
            <a:schemeClr val="tx1"/>
          </a:solidFill>
          <a:latin typeface="+mj-lt"/>
          <a:ea typeface="ＭＳ Ｐゴシック" charset="0"/>
          <a:cs typeface="+mj-cs"/>
        </a:defRPr>
      </a:lvl1pPr>
      <a:lvl2pPr algn="ctr" rtl="0" eaLnBrk="0" fontAlgn="base" hangingPunct="0">
        <a:spcBef>
          <a:spcPct val="0"/>
        </a:spcBef>
        <a:spcAft>
          <a:spcPct val="0"/>
        </a:spcAft>
        <a:defRPr sz="4400">
          <a:solidFill>
            <a:schemeClr val="tx1"/>
          </a:solidFill>
          <a:latin typeface="Calibri" pitchFamily="34" charset="0"/>
          <a:ea typeface="ＭＳ Ｐゴシック" charset="0"/>
        </a:defRPr>
      </a:lvl2pPr>
      <a:lvl3pPr algn="ctr" rtl="0" eaLnBrk="0" fontAlgn="base" hangingPunct="0">
        <a:spcBef>
          <a:spcPct val="0"/>
        </a:spcBef>
        <a:spcAft>
          <a:spcPct val="0"/>
        </a:spcAft>
        <a:defRPr sz="4400">
          <a:solidFill>
            <a:schemeClr val="tx1"/>
          </a:solidFill>
          <a:latin typeface="Calibri" pitchFamily="34" charset="0"/>
          <a:ea typeface="ＭＳ Ｐゴシック" charset="0"/>
        </a:defRPr>
      </a:lvl3pPr>
      <a:lvl4pPr algn="ctr" rtl="0" eaLnBrk="0" fontAlgn="base" hangingPunct="0">
        <a:spcBef>
          <a:spcPct val="0"/>
        </a:spcBef>
        <a:spcAft>
          <a:spcPct val="0"/>
        </a:spcAft>
        <a:defRPr sz="4400">
          <a:solidFill>
            <a:schemeClr val="tx1"/>
          </a:solidFill>
          <a:latin typeface="Calibri" pitchFamily="34" charset="0"/>
          <a:ea typeface="ＭＳ Ｐゴシック" charset="0"/>
        </a:defRPr>
      </a:lvl4pPr>
      <a:lvl5pPr algn="ctr" rtl="0" eaLnBrk="0" fontAlgn="base" hangingPunct="0">
        <a:spcBef>
          <a:spcPct val="0"/>
        </a:spcBef>
        <a:spcAft>
          <a:spcPct val="0"/>
        </a:spcAft>
        <a:defRPr sz="4400">
          <a:solidFill>
            <a:schemeClr val="tx1"/>
          </a:solidFill>
          <a:latin typeface="Calibri" pitchFamily="34" charset="0"/>
          <a:ea typeface="ＭＳ Ｐゴシック"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ＭＳ Ｐゴシック" charset="0"/>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ＭＳ Ｐゴシック" charset="0"/>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ＭＳ Ｐゴシック" charset="0"/>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ＭＳ Ｐゴシック" charset="0"/>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ＭＳ Ｐゴシック" charset="0"/>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2" Type="http://schemas.openxmlformats.org/officeDocument/2006/relationships/hyperlink" Target="http://www.parcconline.org/sites/parcc/files/CombinedPBATaskGenerationModelsGrades6-8.pdf" TargetMode="External"/><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p:cNvSpPr>
          <p:nvPr>
            <p:ph type="title"/>
          </p:nvPr>
        </p:nvSpPr>
        <p:spPr bwMode="auto">
          <a:xfrm>
            <a:off x="381000" y="2133600"/>
            <a:ext cx="5410200" cy="2413000"/>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sz="4000" dirty="0" smtClean="0">
                <a:ea typeface="ＭＳ Ｐゴシック" pitchFamily="34" charset="-128"/>
              </a:rPr>
              <a:t>Advances in the PARCC </a:t>
            </a:r>
            <a:br>
              <a:rPr lang="en-US" sz="4000" dirty="0" smtClean="0">
                <a:ea typeface="ＭＳ Ｐゴシック" pitchFamily="34" charset="-128"/>
              </a:rPr>
            </a:br>
            <a:r>
              <a:rPr lang="en-US" sz="4000" dirty="0" smtClean="0">
                <a:ea typeface="ＭＳ Ｐゴシック" pitchFamily="34" charset="-128"/>
              </a:rPr>
              <a:t>ELA/Literacy Summative Assessment: Grade 7 Sample RST Set</a:t>
            </a:r>
          </a:p>
        </p:txBody>
      </p:sp>
      <p:sp>
        <p:nvSpPr>
          <p:cNvPr id="3" name="Subtitle 2"/>
          <p:cNvSpPr>
            <a:spLocks noGrp="1"/>
          </p:cNvSpPr>
          <p:nvPr>
            <p:ph type="body" sz="quarter" idx="13"/>
          </p:nvPr>
        </p:nvSpPr>
        <p:spPr>
          <a:xfrm>
            <a:off x="2667000" y="5641975"/>
            <a:ext cx="3395663" cy="927100"/>
          </a:xfrm>
        </p:spPr>
        <p:txBody>
          <a:bodyPr>
            <a:normAutofit/>
          </a:bodyPr>
          <a:lstStyle/>
          <a:p>
            <a:pPr marL="0" indent="0">
              <a:buFont typeface="Arial" charset="0"/>
              <a:buNone/>
              <a:defRPr/>
            </a:pPr>
            <a:r>
              <a:rPr lang="en-US" dirty="0" smtClean="0">
                <a:solidFill>
                  <a:schemeClr val="tx1">
                    <a:lumMod val="65000"/>
                    <a:lumOff val="35000"/>
                  </a:schemeClr>
                </a:solidFill>
                <a:ea typeface="+mn-ea"/>
              </a:rPr>
              <a:t>October 2013</a:t>
            </a:r>
          </a:p>
        </p:txBody>
      </p:sp>
      <p:sp>
        <p:nvSpPr>
          <p:cNvPr id="12292" name="Slide Number Placeholder 3"/>
          <p:cNvSpPr>
            <a:spLocks noGrp="1"/>
          </p:cNvSpPr>
          <p:nvPr>
            <p:ph type="sldNum" sz="quarter" idx="14"/>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lnSpc>
                <a:spcPct val="90000"/>
              </a:lnSpc>
            </a:pPr>
            <a:fld id="{97829814-770A-4F10-9E01-14C03D93C301}" type="slidenum">
              <a:rPr lang="en-US" smtClean="0">
                <a:solidFill>
                  <a:srgbClr val="000000"/>
                </a:solidFill>
                <a:latin typeface="Calibri" pitchFamily="34" charset="0"/>
              </a:rPr>
              <a:pPr eaLnBrk="1" hangingPunct="1">
                <a:lnSpc>
                  <a:spcPct val="90000"/>
                </a:lnSpc>
              </a:pPr>
              <a:t>1</a:t>
            </a:fld>
            <a:endParaRPr lang="en-US" dirty="0" smtClean="0">
              <a:solidFill>
                <a:srgbClr val="000000"/>
              </a:solidFill>
              <a:latin typeface="Calibri" pitchFamily="34" charset="0"/>
            </a:endParaRPr>
          </a:p>
        </p:txBody>
      </p:sp>
      <p:pic>
        <p:nvPicPr>
          <p:cNvPr id="12293" name="Picture 2" descr="C:\Users\nathan.parker\AppData\Local\Microsoft\Windows\Temporary Internet Files\Content.IE5\C7RPY3ZQ\MP900442491[1].jpg"/>
          <p:cNvPicPr>
            <a:picLocks noChangeAspect="1" noChangeArrowheads="1"/>
          </p:cNvPicPr>
          <p:nvPr/>
        </p:nvPicPr>
        <p:blipFill>
          <a:blip r:embed="rId2">
            <a:extLst>
              <a:ext uri="{28A0092B-C50C-407E-A947-70E740481C1C}">
                <a14:useLocalDpi xmlns:a14="http://schemas.microsoft.com/office/drawing/2010/main" val="0"/>
              </a:ext>
            </a:extLst>
          </a:blip>
          <a:srcRect l="13393" r="16965"/>
          <a:stretch>
            <a:fillRect/>
          </a:stretch>
        </p:blipFill>
        <p:spPr bwMode="auto">
          <a:xfrm>
            <a:off x="5791200" y="1676400"/>
            <a:ext cx="1981200" cy="426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Based on the author’s portrayal of Amelia Earhart in the biography, in what way did Earhart’s character affect the choices she made in her career?</a:t>
            </a: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smtClean="0">
                <a:ea typeface="ＭＳ Ｐゴシック" pitchFamily="34" charset="-128"/>
              </a:rPr>
              <a:t>It prompted her to carefully plan each step she took toward her goals.</a:t>
            </a:r>
          </a:p>
          <a:p>
            <a:pPr marL="857250" lvl="1" indent="-457200">
              <a:lnSpc>
                <a:spcPct val="70000"/>
              </a:lnSpc>
              <a:buFont typeface="+mj-lt"/>
              <a:buAutoNum type="alphaLcParenR"/>
              <a:defRPr/>
            </a:pPr>
            <a:r>
              <a:rPr lang="en-US" sz="2400" dirty="0" smtClean="0">
                <a:ea typeface="ＭＳ Ｐゴシック" pitchFamily="34" charset="-128"/>
              </a:rPr>
              <a:t>It pushed her to try things that had never been done before.*</a:t>
            </a:r>
          </a:p>
          <a:p>
            <a:pPr marL="857250" lvl="1" indent="-457200">
              <a:lnSpc>
                <a:spcPct val="70000"/>
              </a:lnSpc>
              <a:buFont typeface="+mj-lt"/>
              <a:buAutoNum type="alphaLcParenR"/>
              <a:defRPr/>
            </a:pPr>
            <a:r>
              <a:rPr lang="en-US" sz="2400" dirty="0" smtClean="0">
                <a:ea typeface="ＭＳ Ｐゴシック" pitchFamily="34" charset="-128"/>
              </a:rPr>
              <a:t>It led to her becoming frustrated when she faced obstacles along the way.</a:t>
            </a:r>
          </a:p>
          <a:p>
            <a:pPr marL="857250" lvl="1" indent="-457200">
              <a:lnSpc>
                <a:spcPct val="70000"/>
              </a:lnSpc>
              <a:buFont typeface="+mj-lt"/>
              <a:buAutoNum type="alphaLcParenR"/>
              <a:defRPr/>
            </a:pPr>
            <a:r>
              <a:rPr lang="en-US" sz="2400" dirty="0" smtClean="0">
                <a:ea typeface="ＭＳ Ｐゴシック" pitchFamily="34" charset="-128"/>
              </a:rPr>
              <a:t>It caused her to sacrifice her personal life to her ambition.</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#4—Part </a:t>
            </a:r>
            <a:r>
              <a:rPr lang="en-US" dirty="0">
                <a:ea typeface="ＭＳ Ｐゴシック" pitchFamily="34" charset="-128"/>
              </a:rPr>
              <a:t>A</a:t>
            </a:r>
            <a:endParaRPr lang="en-US" dirty="0" smtClean="0">
              <a:ea typeface="ＭＳ Ｐゴシック" pitchFamily="34" charset="-128"/>
            </a:endParaRP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10</a:t>
            </a:fld>
            <a:endParaRPr lang="en-US" dirty="0" smtClean="0">
              <a:latin typeface="Calibri" pitchFamily="34" charset="0"/>
            </a:endParaRPr>
          </a:p>
        </p:txBody>
      </p:sp>
    </p:spTree>
    <p:extLst>
      <p:ext uri="{BB962C8B-B14F-4D97-AF65-F5344CB8AC3E}">
        <p14:creationId xmlns:p14="http://schemas.microsoft.com/office/powerpoint/2010/main" val="314459096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lnSpcReduction="10000"/>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Which </a:t>
            </a:r>
            <a:r>
              <a:rPr lang="en-US" b="1" dirty="0" smtClean="0">
                <a:ea typeface="ＭＳ Ｐゴシック" pitchFamily="34" charset="-128"/>
              </a:rPr>
              <a:t>two</a:t>
            </a:r>
            <a:r>
              <a:rPr lang="en-US" dirty="0" smtClean="0">
                <a:ea typeface="ＭＳ Ｐゴシック" pitchFamily="34" charset="-128"/>
              </a:rPr>
              <a:t> pieces of evidence from the article </a:t>
            </a:r>
            <a:r>
              <a:rPr lang="en-US" b="1" dirty="0" smtClean="0">
                <a:ea typeface="ＭＳ Ｐゴシック" pitchFamily="34" charset="-128"/>
              </a:rPr>
              <a:t>best</a:t>
            </a:r>
            <a:r>
              <a:rPr lang="en-US" dirty="0" smtClean="0">
                <a:ea typeface="ＭＳ Ｐゴシック" pitchFamily="34" charset="-128"/>
              </a:rPr>
              <a:t> support the answer to Part A?</a:t>
            </a: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smtClean="0">
                <a:ea typeface="ＭＳ Ｐゴシック" pitchFamily="34" charset="-128"/>
              </a:rPr>
              <a:t>“Earhart named the plane ‘Canary,’ and used it to set her first women’s record by rising to an altitude of 14,000 feet.” (paragraph 3)*</a:t>
            </a:r>
          </a:p>
          <a:p>
            <a:pPr marL="857250" lvl="1" indent="-457200">
              <a:lnSpc>
                <a:spcPct val="70000"/>
              </a:lnSpc>
              <a:buFont typeface="+mj-lt"/>
              <a:buAutoNum type="alphaLcParenR"/>
              <a:defRPr/>
            </a:pPr>
            <a:r>
              <a:rPr lang="en-US" sz="2400" dirty="0" smtClean="0">
                <a:ea typeface="ＭＳ Ｐゴシック" pitchFamily="34" charset="-128"/>
              </a:rPr>
              <a:t>“From then on, Earhart’s life revolved around flying.” (paragraph 5)</a:t>
            </a:r>
          </a:p>
          <a:p>
            <a:pPr marL="857250" lvl="1" indent="-457200">
              <a:lnSpc>
                <a:spcPct val="70000"/>
              </a:lnSpc>
              <a:buFont typeface="+mj-lt"/>
              <a:buAutoNum type="alphaLcParenR"/>
              <a:defRPr/>
            </a:pPr>
            <a:r>
              <a:rPr lang="en-US" sz="2400" dirty="0" smtClean="0">
                <a:ea typeface="ＭＳ Ｐゴシック" pitchFamily="34" charset="-128"/>
              </a:rPr>
              <a:t>“Intent on retaining her independence, she referred to the marriage as a ‘partnership’ with ‘dual control.’” (paragraph 5)</a:t>
            </a:r>
          </a:p>
          <a:p>
            <a:pPr marL="857250" lvl="1" indent="-457200">
              <a:lnSpc>
                <a:spcPct val="70000"/>
              </a:lnSpc>
              <a:buFont typeface="+mj-lt"/>
              <a:buAutoNum type="alphaLcParenR"/>
              <a:defRPr/>
            </a:pPr>
            <a:r>
              <a:rPr lang="en-US" sz="2400" dirty="0" smtClean="0">
                <a:ea typeface="ＭＳ Ｐゴシック" pitchFamily="34" charset="-128"/>
              </a:rPr>
              <a:t>“Together they worked on secret plans for Earhart to become the first woman and the second person to solo the Atlantic.” (paragraph 6)*</a:t>
            </a:r>
          </a:p>
          <a:p>
            <a:pPr marL="857250" lvl="1" indent="-457200">
              <a:lnSpc>
                <a:spcPct val="70000"/>
              </a:lnSpc>
              <a:buFont typeface="+mj-lt"/>
              <a:buAutoNum type="alphaLcParenR"/>
              <a:defRPr/>
            </a:pPr>
            <a:r>
              <a:rPr lang="en-US" sz="2400" dirty="0" smtClean="0">
                <a:ea typeface="ＭＳ Ｐゴシック" pitchFamily="34" charset="-128"/>
              </a:rPr>
              <a:t>“Every unessential item was removed from the plane to make room for additional fuel, which gave Earhart approximately 274 extra miles.” (paragraph 8)</a:t>
            </a:r>
          </a:p>
          <a:p>
            <a:pPr marL="857250" lvl="1" indent="-457200">
              <a:lnSpc>
                <a:spcPct val="70000"/>
              </a:lnSpc>
              <a:buFont typeface="+mj-lt"/>
              <a:buAutoNum type="alphaLcParenR"/>
              <a:defRPr/>
            </a:pPr>
            <a:r>
              <a:rPr lang="en-US" sz="2400" dirty="0" smtClean="0">
                <a:ea typeface="ＭＳ Ｐゴシック" pitchFamily="34" charset="-128"/>
              </a:rPr>
              <a:t>“Whey they fail, their failure must be but a challenge to others.” (paragraph 11)</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#4—Part B</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11</a:t>
            </a:fld>
            <a:endParaRPr lang="en-US" dirty="0" smtClean="0">
              <a:latin typeface="Calibri" pitchFamily="34" charset="0"/>
            </a:endParaRPr>
          </a:p>
        </p:txBody>
      </p:sp>
    </p:spTree>
    <p:extLst>
      <p:ext uri="{BB962C8B-B14F-4D97-AF65-F5344CB8AC3E}">
        <p14:creationId xmlns:p14="http://schemas.microsoft.com/office/powerpoint/2010/main" val="273663433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In paragraph 23 of “Earhart’s Final Resting Place Believed Found,” what is the meaning of the words “</a:t>
            </a:r>
            <a:r>
              <a:rPr lang="en-US" b="1" dirty="0" smtClean="0">
                <a:ea typeface="ＭＳ Ｐゴシック" pitchFamily="34" charset="-128"/>
              </a:rPr>
              <a:t>their last chance of rescue was lost in Lambrecht’s notes</a:t>
            </a:r>
            <a:r>
              <a:rPr lang="en-US" dirty="0" smtClean="0">
                <a:ea typeface="ＭＳ Ｐゴシック" pitchFamily="34" charset="-128"/>
              </a:rPr>
              <a:t>”?</a:t>
            </a: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smtClean="0">
                <a:ea typeface="ＭＳ Ｐゴシック" pitchFamily="34" charset="-128"/>
              </a:rPr>
              <a:t>Lambrecht’s notes were so confusing that the other rescuers could not understand them.</a:t>
            </a:r>
          </a:p>
          <a:p>
            <a:pPr marL="857250" lvl="1" indent="-457200">
              <a:lnSpc>
                <a:spcPct val="70000"/>
              </a:lnSpc>
              <a:buFont typeface="+mj-lt"/>
              <a:buAutoNum type="alphaLcParenR"/>
              <a:defRPr/>
            </a:pPr>
            <a:r>
              <a:rPr lang="en-US" sz="2400" dirty="0" smtClean="0">
                <a:ea typeface="ＭＳ Ｐゴシック" pitchFamily="34" charset="-128"/>
              </a:rPr>
              <a:t> Lambrecht should have been more focused on finding Earhart and Noonan than on keeping notes about the search.</a:t>
            </a:r>
          </a:p>
          <a:p>
            <a:pPr marL="857250" lvl="1" indent="-457200">
              <a:lnSpc>
                <a:spcPct val="70000"/>
              </a:lnSpc>
              <a:buFont typeface="+mj-lt"/>
              <a:buAutoNum type="alphaLcParenR"/>
              <a:defRPr/>
            </a:pPr>
            <a:r>
              <a:rPr lang="en-US" sz="2400" dirty="0" smtClean="0">
                <a:ea typeface="ＭＳ Ｐゴシック" pitchFamily="34" charset="-128"/>
              </a:rPr>
              <a:t>Lambrecht’s notes led the search team to the wrong location.</a:t>
            </a:r>
          </a:p>
          <a:p>
            <a:pPr marL="857250" lvl="1" indent="-457200">
              <a:lnSpc>
                <a:spcPct val="70000"/>
              </a:lnSpc>
              <a:buFont typeface="+mj-lt"/>
              <a:buAutoNum type="alphaLcParenR"/>
              <a:defRPr/>
            </a:pPr>
            <a:r>
              <a:rPr lang="en-US" sz="2400" dirty="0" smtClean="0">
                <a:ea typeface="ＭＳ Ｐゴシック" pitchFamily="34" charset="-128"/>
              </a:rPr>
              <a:t>Lambrecht left a clue in his notes that should have been investigated further.*</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#5—Part A</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12</a:t>
            </a:fld>
            <a:endParaRPr lang="en-US" dirty="0" smtClean="0">
              <a:latin typeface="Calibri" pitchFamily="34" charset="0"/>
            </a:endParaRPr>
          </a:p>
        </p:txBody>
      </p:sp>
    </p:spTree>
    <p:extLst>
      <p:ext uri="{BB962C8B-B14F-4D97-AF65-F5344CB8AC3E}">
        <p14:creationId xmlns:p14="http://schemas.microsoft.com/office/powerpoint/2010/main" val="320931907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Which detail from the article </a:t>
            </a:r>
            <a:r>
              <a:rPr lang="en-US" b="1" dirty="0" smtClean="0">
                <a:ea typeface="ＭＳ Ｐゴシック" pitchFamily="34" charset="-128"/>
              </a:rPr>
              <a:t>best</a:t>
            </a:r>
            <a:r>
              <a:rPr lang="en-US" dirty="0" smtClean="0">
                <a:ea typeface="ＭＳ Ｐゴシック" pitchFamily="34" charset="-128"/>
              </a:rPr>
              <a:t> supports the answer in Part A?</a:t>
            </a: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smtClean="0">
                <a:ea typeface="ＭＳ Ｐゴシック" pitchFamily="34" charset="-128"/>
              </a:rPr>
              <a:t>“…another piece of documentary evidence comes from the accounts of Lt. John O. Lambrecht…” (paragraph 20)</a:t>
            </a:r>
          </a:p>
          <a:p>
            <a:pPr marL="857250" lvl="1" indent="-457200">
              <a:lnSpc>
                <a:spcPct val="70000"/>
              </a:lnSpc>
              <a:buFont typeface="+mj-lt"/>
              <a:buAutoNum type="alphaLcParenR"/>
              <a:defRPr/>
            </a:pPr>
            <a:r>
              <a:rPr lang="en-US" sz="2400" dirty="0" smtClean="0">
                <a:ea typeface="ＭＳ Ｐゴシック" pitchFamily="34" charset="-128"/>
              </a:rPr>
              <a:t>“Lambrecht reported ‘signs of recent habitation’ on what was an officially uninhabited atoll.” (paragraph 20)*</a:t>
            </a:r>
          </a:p>
          <a:p>
            <a:pPr marL="857250" lvl="1" indent="-457200">
              <a:lnSpc>
                <a:spcPct val="70000"/>
              </a:lnSpc>
              <a:buFont typeface="+mj-lt"/>
              <a:buAutoNum type="alphaLcParenR"/>
              <a:defRPr/>
            </a:pPr>
            <a:r>
              <a:rPr lang="en-US" sz="2400" dirty="0" smtClean="0">
                <a:ea typeface="ＭＳ Ｐゴシック" pitchFamily="34" charset="-128"/>
              </a:rPr>
              <a:t>“’…Amelia and Fred would not have been seen by the pilot.’” (paragraph 23).</a:t>
            </a:r>
          </a:p>
          <a:p>
            <a:pPr marL="857250" lvl="1" indent="-457200">
              <a:lnSpc>
                <a:spcPct val="70000"/>
              </a:lnSpc>
              <a:buFont typeface="+mj-lt"/>
              <a:buAutoNum type="alphaLcParenR"/>
              <a:defRPr/>
            </a:pPr>
            <a:r>
              <a:rPr lang="en-US" sz="2400" dirty="0" smtClean="0">
                <a:ea typeface="ＭＳ Ｐゴシック" pitchFamily="34" charset="-128"/>
              </a:rPr>
              <a:t>“Earhart and Noonan likely eventually succumbed to any number of causes…” (paragraph 24)</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#5—Part B</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13</a:t>
            </a:fld>
            <a:endParaRPr lang="en-US" dirty="0" smtClean="0">
              <a:latin typeface="Calibri" pitchFamily="34" charset="0"/>
            </a:endParaRPr>
          </a:p>
        </p:txBody>
      </p:sp>
    </p:spTree>
    <p:extLst>
      <p:ext uri="{BB962C8B-B14F-4D97-AF65-F5344CB8AC3E}">
        <p14:creationId xmlns:p14="http://schemas.microsoft.com/office/powerpoint/2010/main" val="109801532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What is the author’s </a:t>
            </a:r>
            <a:r>
              <a:rPr lang="en-US" b="1" dirty="0" smtClean="0">
                <a:ea typeface="ＭＳ Ｐゴシック" pitchFamily="34" charset="-128"/>
              </a:rPr>
              <a:t>main</a:t>
            </a:r>
            <a:r>
              <a:rPr lang="en-US" dirty="0" smtClean="0">
                <a:ea typeface="ＭＳ Ｐゴシック" pitchFamily="34" charset="-128"/>
              </a:rPr>
              <a:t> purpose in “Earhart’s Final Resting Place Believed Found”?</a:t>
            </a: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o explain why the mystery of Earhart and Noonan’s disappearance has been difficult to solve</a:t>
            </a: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o discuss two competing explanations for the disappearance of Earhart and Noonan</a:t>
            </a: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o describe how recent research explains the last days of Earhart and </a:t>
            </a:r>
            <a:r>
              <a:rPr lang="en-US" sz="2400" dirty="0">
                <a:ea typeface="ＭＳ Ｐゴシック" pitchFamily="34" charset="-128"/>
              </a:rPr>
              <a:t>N</a:t>
            </a:r>
            <a:r>
              <a:rPr lang="en-US" sz="2400" dirty="0" smtClean="0">
                <a:ea typeface="ＭＳ Ｐゴシック" pitchFamily="34" charset="-128"/>
              </a:rPr>
              <a:t>oonan after they disappeared</a:t>
            </a: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o outline a hypothesis about what happened to Earhart and Noonan after they disappeared*</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#6—Part A</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14</a:t>
            </a:fld>
            <a:endParaRPr lang="en-US" dirty="0" smtClean="0">
              <a:latin typeface="Calibri" pitchFamily="34" charset="0"/>
            </a:endParaRPr>
          </a:p>
        </p:txBody>
      </p:sp>
    </p:spTree>
    <p:extLst>
      <p:ext uri="{BB962C8B-B14F-4D97-AF65-F5344CB8AC3E}">
        <p14:creationId xmlns:p14="http://schemas.microsoft.com/office/powerpoint/2010/main" val="322208399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Which sentence from “Earhart’s Final Resting Place Believed Found” </a:t>
            </a:r>
            <a:r>
              <a:rPr lang="en-US" b="1" dirty="0" smtClean="0">
                <a:ea typeface="ＭＳ Ｐゴシック" pitchFamily="34" charset="-128"/>
              </a:rPr>
              <a:t>best</a:t>
            </a:r>
            <a:r>
              <a:rPr lang="en-US" dirty="0" smtClean="0">
                <a:ea typeface="ＭＳ Ｐゴシック" pitchFamily="34" charset="-128"/>
              </a:rPr>
              <a:t> supports the answer in Part A?</a:t>
            </a: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000" dirty="0" smtClean="0">
                <a:ea typeface="ＭＳ Ｐゴシック" pitchFamily="34" charset="-128"/>
              </a:rPr>
              <a:t>“Legendary aviatrix Amelia Earhart most likely died on an uninhabited tropical island in the southwestern Pacific republic of Kiribati, according to researchers at The International Group for Historic Aircraft Recovery (TIGHAR).” (paragraph 1)*</a:t>
            </a:r>
          </a:p>
          <a:p>
            <a:pPr marL="857250" lvl="1" indent="-457200">
              <a:lnSpc>
                <a:spcPct val="70000"/>
              </a:lnSpc>
              <a:buFont typeface="+mj-lt"/>
              <a:buAutoNum type="alphaLcParenR"/>
              <a:defRPr/>
            </a:pPr>
            <a:r>
              <a:rPr lang="en-US" sz="2000" dirty="0" smtClean="0">
                <a:ea typeface="ＭＳ Ｐゴシック" pitchFamily="34" charset="-128"/>
              </a:rPr>
              <a:t>“Although she did not succeed in her around-the-world expedition, Earhart flew off into legend just after her final radio transmission.” (paragraph 10)</a:t>
            </a:r>
          </a:p>
          <a:p>
            <a:pPr marL="857250" lvl="1" indent="-457200">
              <a:lnSpc>
                <a:spcPct val="70000"/>
              </a:lnSpc>
              <a:buFont typeface="+mj-lt"/>
              <a:buAutoNum type="alphaLcParenR"/>
              <a:defRPr/>
            </a:pPr>
            <a:r>
              <a:rPr lang="en-US" sz="2000" dirty="0" smtClean="0">
                <a:ea typeface="ＭＳ Ｐゴシック" pitchFamily="34" charset="-128"/>
              </a:rPr>
              <a:t>“Theories proliferated that she was a spy, that she was captured by the Japanese, that she died in a prisoner-of-war camp, and that she survived and returned to live her life as a New Jersey housewife.” (paragraph 11)</a:t>
            </a:r>
          </a:p>
          <a:p>
            <a:pPr marL="857250" lvl="1" indent="-457200">
              <a:lnSpc>
                <a:spcPct val="70000"/>
              </a:lnSpc>
              <a:buFont typeface="+mj-lt"/>
              <a:buAutoNum type="alphaLcParenR"/>
              <a:defRPr/>
            </a:pPr>
            <a:r>
              <a:rPr lang="en-US" sz="2000" dirty="0" smtClean="0">
                <a:ea typeface="ＭＳ Ｐゴシック" pitchFamily="34" charset="-128"/>
              </a:rPr>
              <a:t>“The general consensus has been that the plane had run out of fuel and crashed in the Pacific Ocean, somewhere near Howland Island.” (paragraph 13)</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#6—Part B</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15</a:t>
            </a:fld>
            <a:endParaRPr lang="en-US" dirty="0" smtClean="0">
              <a:latin typeface="Calibri" pitchFamily="34" charset="0"/>
            </a:endParaRPr>
          </a:p>
        </p:txBody>
      </p:sp>
    </p:spTree>
    <p:extLst>
      <p:ext uri="{BB962C8B-B14F-4D97-AF65-F5344CB8AC3E}">
        <p14:creationId xmlns:p14="http://schemas.microsoft.com/office/powerpoint/2010/main" val="170409947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Below are three claims that could be made based on the article “Earhart’s Final Resting Place Believed Found.”</a:t>
            </a:r>
          </a:p>
          <a:p>
            <a:pPr marL="400050" lvl="1" indent="0">
              <a:lnSpc>
                <a:spcPct val="70000"/>
              </a:lnSpc>
              <a:buNone/>
              <a:defRPr/>
            </a:pPr>
            <a:endParaRPr lang="en-US" sz="2400" dirty="0" smtClean="0">
              <a:ea typeface="ＭＳ Ｐゴシック" pitchFamily="34" charset="-128"/>
            </a:endParaRPr>
          </a:p>
          <a:p>
            <a:pPr marL="0" indent="0">
              <a:lnSpc>
                <a:spcPct val="70000"/>
              </a:lnSpc>
              <a:buNone/>
              <a:defRPr/>
            </a:pPr>
            <a:endParaRPr lang="en-US" dirty="0" smtClean="0">
              <a:ea typeface="ＭＳ Ｐゴシック" pitchFamily="34" charset="-128"/>
            </a:endParaRPr>
          </a:p>
          <a:p>
            <a:pPr marL="0" indent="0">
              <a:lnSpc>
                <a:spcPct val="70000"/>
              </a:lnSpc>
              <a:buNone/>
              <a:defRPr/>
            </a:pPr>
            <a:endParaRPr lang="en-US" dirty="0">
              <a:ea typeface="ＭＳ Ｐゴシック" pitchFamily="34" charset="-128"/>
            </a:endParaRPr>
          </a:p>
          <a:p>
            <a:pPr marL="0" indent="0">
              <a:lnSpc>
                <a:spcPct val="70000"/>
              </a:lnSpc>
              <a:buNone/>
              <a:defRPr/>
            </a:pPr>
            <a:endParaRPr lang="en-US" dirty="0" smtClean="0">
              <a:ea typeface="ＭＳ Ｐゴシック" pitchFamily="34" charset="-128"/>
            </a:endParaRPr>
          </a:p>
          <a:p>
            <a:pPr marL="0" indent="0">
              <a:lnSpc>
                <a:spcPct val="70000"/>
              </a:lnSpc>
              <a:buNone/>
              <a:defRPr/>
            </a:pPr>
            <a:endParaRPr lang="en-US" dirty="0">
              <a:ea typeface="ＭＳ Ｐゴシック" pitchFamily="34" charset="-128"/>
            </a:endParaRPr>
          </a:p>
          <a:p>
            <a:pPr marL="0" indent="0">
              <a:lnSpc>
                <a:spcPct val="70000"/>
              </a:lnSpc>
              <a:buNone/>
              <a:defRPr/>
            </a:pPr>
            <a:endParaRPr lang="en-US" dirty="0" smtClean="0">
              <a:ea typeface="ＭＳ Ｐゴシック" pitchFamily="34" charset="-128"/>
            </a:endParaRPr>
          </a:p>
          <a:p>
            <a:pPr marL="0" indent="0">
              <a:lnSpc>
                <a:spcPct val="70000"/>
              </a:lnSpc>
              <a:buNone/>
              <a:defRPr/>
            </a:pPr>
            <a:endParaRPr lang="en-US" dirty="0">
              <a:ea typeface="ＭＳ Ｐゴシック" pitchFamily="34" charset="-128"/>
            </a:endParaRPr>
          </a:p>
          <a:p>
            <a:pPr marL="0" indent="0">
              <a:lnSpc>
                <a:spcPct val="70000"/>
              </a:lnSpc>
              <a:buNone/>
              <a:defRPr/>
            </a:pPr>
            <a:endParaRPr lang="en-US" dirty="0" smtClean="0">
              <a:ea typeface="ＭＳ Ｐゴシック" pitchFamily="34" charset="-128"/>
            </a:endParaRPr>
          </a:p>
          <a:p>
            <a:pPr marL="0" indent="0">
              <a:lnSpc>
                <a:spcPct val="70000"/>
              </a:lnSpc>
              <a:buNone/>
              <a:defRPr/>
            </a:pPr>
            <a:endParaRPr lang="en-US" dirty="0">
              <a:ea typeface="ＭＳ Ｐゴシック" pitchFamily="34" charset="-128"/>
            </a:endParaRPr>
          </a:p>
          <a:p>
            <a:pPr marL="0" indent="0">
              <a:lnSpc>
                <a:spcPct val="70000"/>
              </a:lnSpc>
              <a:buNone/>
              <a:defRPr/>
            </a:pPr>
            <a:endParaRPr lang="en-US" dirty="0" smtClean="0">
              <a:ea typeface="ＭＳ Ｐゴシック" pitchFamily="34" charset="-128"/>
            </a:endParaRPr>
          </a:p>
          <a:p>
            <a:pPr marL="0" indent="0">
              <a:lnSpc>
                <a:spcPct val="70000"/>
              </a:lnSpc>
              <a:buNone/>
              <a:defRPr/>
            </a:pPr>
            <a:r>
              <a:rPr lang="en-US" dirty="0" smtClean="0">
                <a:ea typeface="ＭＳ Ｐゴシック" pitchFamily="34" charset="-128"/>
              </a:rPr>
              <a:t>Select the conclusion that is supported by the most relevant and sufficient evidence within the article “Earhart’s Final Resting Place Believed Found.”</a:t>
            </a: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#7—Part A (prototype)</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16</a:t>
            </a:fld>
            <a:endParaRPr lang="en-US" dirty="0" smtClean="0">
              <a:latin typeface="Calibri" pitchFamily="34" charset="0"/>
            </a:endParaRPr>
          </a:p>
        </p:txBody>
      </p:sp>
      <p:graphicFrame>
        <p:nvGraphicFramePr>
          <p:cNvPr id="2" name="Table 1"/>
          <p:cNvGraphicFramePr>
            <a:graphicFrameLocks noGrp="1"/>
          </p:cNvGraphicFramePr>
          <p:nvPr>
            <p:extLst>
              <p:ext uri="{D42A27DB-BD31-4B8C-83A1-F6EECF244321}">
                <p14:modId xmlns:p14="http://schemas.microsoft.com/office/powerpoint/2010/main" val="3080980938"/>
              </p:ext>
            </p:extLst>
          </p:nvPr>
        </p:nvGraphicFramePr>
        <p:xfrm>
          <a:off x="1676400" y="2667000"/>
          <a:ext cx="4953001" cy="2743200"/>
        </p:xfrm>
        <a:graphic>
          <a:graphicData uri="http://schemas.openxmlformats.org/drawingml/2006/table">
            <a:tbl>
              <a:tblPr firstRow="1" bandRow="1">
                <a:tableStyleId>{5940675A-B579-460E-94D1-54222C63F5DA}</a:tableStyleId>
              </a:tblPr>
              <a:tblGrid>
                <a:gridCol w="1547813"/>
                <a:gridCol w="3405188"/>
              </a:tblGrid>
              <a:tr h="370840">
                <a:tc rowSpan="3">
                  <a:txBody>
                    <a:bodyPr/>
                    <a:lstStyle/>
                    <a:p>
                      <a:endParaRPr lang="en-US" dirty="0" smtClean="0"/>
                    </a:p>
                    <a:p>
                      <a:pPr algn="ctr"/>
                      <a:endParaRPr lang="en-US" b="1" dirty="0" smtClean="0"/>
                    </a:p>
                    <a:p>
                      <a:pPr algn="ctr"/>
                      <a:endParaRPr lang="en-US" b="1" dirty="0" smtClean="0"/>
                    </a:p>
                    <a:p>
                      <a:pPr algn="ctr"/>
                      <a:endParaRPr lang="en-US" b="1" dirty="0" smtClean="0"/>
                    </a:p>
                    <a:p>
                      <a:pPr algn="ctr"/>
                      <a:r>
                        <a:rPr lang="en-US" b="1" dirty="0" smtClean="0"/>
                        <a:t>Claims</a:t>
                      </a:r>
                    </a:p>
                  </a:txBody>
                  <a:tcPr/>
                </a:tc>
                <a:tc>
                  <a:txBody>
                    <a:bodyPr/>
                    <a:lstStyle/>
                    <a:p>
                      <a:r>
                        <a:rPr lang="en-US" dirty="0" smtClean="0"/>
                        <a:t>Earhart and Noonan lived as castaways on Nikumaroro Island.</a:t>
                      </a:r>
                    </a:p>
                    <a:p>
                      <a:endParaRPr lang="en-US" dirty="0"/>
                    </a:p>
                  </a:txBody>
                  <a:tcPr/>
                </a:tc>
              </a:tr>
              <a:tr h="370840">
                <a:tc vMerge="1">
                  <a:txBody>
                    <a:bodyPr/>
                    <a:lstStyle/>
                    <a:p>
                      <a:endParaRPr lang="en-US" dirty="0"/>
                    </a:p>
                  </a:txBody>
                  <a:tcPr/>
                </a:tc>
                <a:tc>
                  <a:txBody>
                    <a:bodyPr/>
                    <a:lstStyle/>
                    <a:p>
                      <a:r>
                        <a:rPr lang="en-US" dirty="0" smtClean="0"/>
                        <a:t>Earhart and Noonan’s plane crashed into the Pacific Ocean.</a:t>
                      </a:r>
                    </a:p>
                    <a:p>
                      <a:endParaRPr lang="en-US" dirty="0"/>
                    </a:p>
                  </a:txBody>
                  <a:tcPr/>
                </a:tc>
              </a:tr>
              <a:tr h="370840">
                <a:tc vMerge="1">
                  <a:txBody>
                    <a:bodyPr/>
                    <a:lstStyle/>
                    <a:p>
                      <a:endParaRPr lang="en-US" dirty="0"/>
                    </a:p>
                  </a:txBody>
                  <a:tcPr/>
                </a:tc>
                <a:tc>
                  <a:txBody>
                    <a:bodyPr/>
                    <a:lstStyle/>
                    <a:p>
                      <a:r>
                        <a:rPr lang="en-US" dirty="0" smtClean="0"/>
                        <a:t>People</a:t>
                      </a:r>
                      <a:r>
                        <a:rPr lang="en-US" baseline="0" dirty="0" smtClean="0"/>
                        <a:t> don’t really know for certain where Earhart and Noonan died.*</a:t>
                      </a:r>
                      <a:endParaRPr lang="en-US" dirty="0"/>
                    </a:p>
                  </a:txBody>
                  <a:tcPr/>
                </a:tc>
              </a:tr>
            </a:tbl>
          </a:graphicData>
        </a:graphic>
      </p:graphicFrame>
    </p:spTree>
    <p:extLst>
      <p:ext uri="{BB962C8B-B14F-4D97-AF65-F5344CB8AC3E}">
        <p14:creationId xmlns:p14="http://schemas.microsoft.com/office/powerpoint/2010/main" val="119031112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None/>
              <a:defRPr/>
            </a:pPr>
            <a:r>
              <a:rPr lang="en-US" dirty="0" smtClean="0">
                <a:ea typeface="ＭＳ Ｐゴシック" pitchFamily="34" charset="-128"/>
              </a:rPr>
              <a:t>Select evidence from the article that</a:t>
            </a:r>
            <a:r>
              <a:rPr lang="en-US" b="1" dirty="0" smtClean="0">
                <a:ea typeface="ＭＳ Ｐゴシック" pitchFamily="34" charset="-128"/>
              </a:rPr>
              <a:t> best </a:t>
            </a:r>
            <a:r>
              <a:rPr lang="en-US" dirty="0" smtClean="0">
                <a:ea typeface="ＭＳ Ｐゴシック" pitchFamily="34" charset="-128"/>
              </a:rPr>
              <a:t>supports the answer in Part A. Drag </a:t>
            </a:r>
            <a:r>
              <a:rPr lang="en-US" b="1" dirty="0" smtClean="0">
                <a:ea typeface="ＭＳ Ｐゴシック" pitchFamily="34" charset="-128"/>
              </a:rPr>
              <a:t>two</a:t>
            </a:r>
            <a:r>
              <a:rPr lang="en-US" dirty="0" smtClean="0">
                <a:ea typeface="ＭＳ Ｐゴシック" pitchFamily="34" charset="-128"/>
              </a:rPr>
              <a:t> sentences from the list and drop them into the table.</a:t>
            </a:r>
          </a:p>
          <a:p>
            <a:pPr marL="0" indent="0">
              <a:lnSpc>
                <a:spcPct val="70000"/>
              </a:lnSpc>
              <a:buNone/>
              <a:defRPr/>
            </a:pPr>
            <a:r>
              <a:rPr lang="en-US" dirty="0" smtClean="0">
                <a:ea typeface="ＭＳ Ｐゴシック" pitchFamily="34" charset="-128"/>
              </a:rPr>
              <a:t>	</a:t>
            </a:r>
            <a:endParaRPr lang="en-US" sz="1800" dirty="0" smtClean="0">
              <a:ea typeface="ＭＳ Ｐゴシック" pitchFamily="34" charset="-128"/>
            </a:endParaRPr>
          </a:p>
          <a:p>
            <a:pPr marL="0" indent="0">
              <a:lnSpc>
                <a:spcPct val="70000"/>
              </a:lnSpc>
              <a:buNone/>
              <a:defRPr/>
            </a:pPr>
            <a:r>
              <a:rPr lang="en-US" sz="1800" dirty="0">
                <a:ea typeface="ＭＳ Ｐゴシック" pitchFamily="34" charset="-128"/>
              </a:rPr>
              <a:t> </a:t>
            </a:r>
            <a:r>
              <a:rPr lang="en-US" sz="1800" dirty="0" smtClean="0">
                <a:ea typeface="ＭＳ Ｐゴシック" pitchFamily="34" charset="-128"/>
              </a:rPr>
              <a:t>         </a:t>
            </a:r>
            <a:endParaRPr lang="en-US" dirty="0">
              <a:ea typeface="ＭＳ Ｐゴシック" pitchFamily="34" charset="-128"/>
            </a:endParaRP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#7—Part B</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17</a:t>
            </a:fld>
            <a:endParaRPr lang="en-US" dirty="0" smtClean="0">
              <a:latin typeface="Calibri" pitchFamily="34" charset="0"/>
            </a:endParaRPr>
          </a:p>
        </p:txBody>
      </p:sp>
      <p:graphicFrame>
        <p:nvGraphicFramePr>
          <p:cNvPr id="5" name="Table 4"/>
          <p:cNvGraphicFramePr>
            <a:graphicFrameLocks noGrp="1"/>
          </p:cNvGraphicFramePr>
          <p:nvPr>
            <p:extLst>
              <p:ext uri="{D42A27DB-BD31-4B8C-83A1-F6EECF244321}">
                <p14:modId xmlns:p14="http://schemas.microsoft.com/office/powerpoint/2010/main" val="3518725312"/>
              </p:ext>
            </p:extLst>
          </p:nvPr>
        </p:nvGraphicFramePr>
        <p:xfrm>
          <a:off x="304800" y="2819400"/>
          <a:ext cx="4800600" cy="3383280"/>
        </p:xfrm>
        <a:graphic>
          <a:graphicData uri="http://schemas.openxmlformats.org/drawingml/2006/table">
            <a:tbl>
              <a:tblPr firstRow="1" bandRow="1">
                <a:tableStyleId>{2D5ABB26-0587-4C30-8999-92F81FD0307C}</a:tableStyleId>
              </a:tblPr>
              <a:tblGrid>
                <a:gridCol w="420053"/>
                <a:gridCol w="4380547"/>
              </a:tblGrid>
              <a:tr h="370840">
                <a:tc>
                  <a:txBody>
                    <a:bodyPr/>
                    <a:lstStyle/>
                    <a:p>
                      <a:r>
                        <a:rPr lang="en-US" sz="1400" dirty="0" smtClean="0"/>
                        <a:t>1</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en-US" sz="1200" dirty="0" smtClean="0"/>
                        <a:t>“A tiny coral atoll, Nikumaroro</a:t>
                      </a:r>
                      <a:r>
                        <a:rPr lang="en-US" sz="1200" baseline="0" dirty="0" smtClean="0"/>
                        <a:t> was some 300 miles southeast of Earhart’s target destination, Howland Island.” (paragraph 3)</a:t>
                      </a:r>
                    </a:p>
                    <a:p>
                      <a:endParaRPr lang="en-US" sz="1200" dirty="0" smtClean="0"/>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2</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200" dirty="0" smtClean="0"/>
                        <a:t>“Although she did not succeed in her around-the-world expedition, Earhart flew off into legend</a:t>
                      </a:r>
                      <a:r>
                        <a:rPr lang="en-US" sz="1200" baseline="0" dirty="0" smtClean="0"/>
                        <a:t> just after her final radio transmission.” (paragraph 10)</a:t>
                      </a:r>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3</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200" dirty="0" smtClean="0"/>
                        <a:t>“Books,</a:t>
                      </a:r>
                      <a:r>
                        <a:rPr lang="en-US" sz="1200" baseline="0" dirty="0" smtClean="0"/>
                        <a:t> movies, and television specials about her disappearance abound as well as speculation about her fate.” (paragraph 11)*</a:t>
                      </a:r>
                    </a:p>
                    <a:p>
                      <a:endParaRPr lang="en-US" sz="1200" dirty="0" smtClean="0"/>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4</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en-US" sz="1200" dirty="0" smtClean="0"/>
                        <a:t>“Eventually, Earhart’s twin-engine plane,</a:t>
                      </a:r>
                      <a:r>
                        <a:rPr lang="en-US" sz="1200" baseline="0" dirty="0" smtClean="0"/>
                        <a:t> the Electra, was ripped apart by </a:t>
                      </a:r>
                      <a:r>
                        <a:rPr lang="en-US" sz="1200" baseline="0" dirty="0" err="1" smtClean="0"/>
                        <a:t>Nikumaroro’s</a:t>
                      </a:r>
                      <a:r>
                        <a:rPr lang="en-US" sz="1200" baseline="0" dirty="0" smtClean="0"/>
                        <a:t> strong waves and swept out into deep water, leaving no visible trace.” (paragraph 16)</a:t>
                      </a:r>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5</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200" dirty="0" smtClean="0"/>
                        <a:t>“’The evidence is plentiful—but not conclusive yet—to support the hypothesis</a:t>
                      </a:r>
                      <a:r>
                        <a:rPr lang="en-US" sz="1200" baseline="0" dirty="0" smtClean="0"/>
                        <a:t> that Amelia landed and died on the island of Nikumaroro,’ forensic anthropologist Karen Ramey Burns told Discovery News.” (paragraph 17)*</a:t>
                      </a:r>
                      <a:endParaRPr lang="en-US" sz="1200" dirty="0"/>
                    </a:p>
                  </a:txBody>
                  <a:tcPr>
                    <a:lnL w="12700" cap="flat" cmpd="sng" algn="ctr">
                      <a:solidFill>
                        <a:schemeClr val="tx1"/>
                      </a:solidFill>
                      <a:prstDash val="solid"/>
                      <a:round/>
                      <a:headEnd type="none" w="med" len="med"/>
                      <a:tailEnd type="none" w="med" len="med"/>
                    </a:lnL>
                  </a:tcPr>
                </a:tc>
              </a:tr>
            </a:tbl>
          </a:graphicData>
        </a:graphic>
      </p:graphicFrame>
      <p:graphicFrame>
        <p:nvGraphicFramePr>
          <p:cNvPr id="6" name="Table 5"/>
          <p:cNvGraphicFramePr>
            <a:graphicFrameLocks noGrp="1"/>
          </p:cNvGraphicFramePr>
          <p:nvPr>
            <p:extLst>
              <p:ext uri="{D42A27DB-BD31-4B8C-83A1-F6EECF244321}">
                <p14:modId xmlns:p14="http://schemas.microsoft.com/office/powerpoint/2010/main" val="3341494781"/>
              </p:ext>
            </p:extLst>
          </p:nvPr>
        </p:nvGraphicFramePr>
        <p:xfrm>
          <a:off x="5257800" y="3429000"/>
          <a:ext cx="3657600" cy="1280160"/>
        </p:xfrm>
        <a:graphic>
          <a:graphicData uri="http://schemas.openxmlformats.org/drawingml/2006/table">
            <a:tbl>
              <a:tblPr firstRow="1" bandRow="1">
                <a:tableStyleId>{2D5ABB26-0587-4C30-8999-92F81FD0307C}</a:tableStyleId>
              </a:tblPr>
              <a:tblGrid>
                <a:gridCol w="1240041"/>
                <a:gridCol w="2417559"/>
              </a:tblGrid>
              <a:tr h="533400">
                <a:tc>
                  <a:txBody>
                    <a:bodyPr/>
                    <a:lstStyle/>
                    <a:p>
                      <a:r>
                        <a:rPr lang="en-US" dirty="0" smtClean="0"/>
                        <a:t>Evidence 1</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dirty="0" smtClean="0"/>
                    </a:p>
                    <a:p>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33400">
                <a:tc>
                  <a:txBody>
                    <a:bodyPr/>
                    <a:lstStyle/>
                    <a:p>
                      <a:r>
                        <a:rPr lang="en-US" dirty="0" smtClean="0"/>
                        <a:t>Evidence</a:t>
                      </a:r>
                      <a:r>
                        <a:rPr lang="en-US" baseline="0" dirty="0" smtClean="0"/>
                        <a:t> 2</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dirty="0" smtClean="0"/>
                    </a:p>
                    <a:p>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3684741545"/>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In the video “Amelia Earhart: Life and Disappearance,” the narrator mentions people who “</a:t>
            </a:r>
            <a:r>
              <a:rPr lang="en-US" b="1" dirty="0" smtClean="0">
                <a:ea typeface="ＭＳ Ｐゴシック" pitchFamily="34" charset="-128"/>
              </a:rPr>
              <a:t>qualified [Earhart’s] skill as adequate</a:t>
            </a:r>
            <a:r>
              <a:rPr lang="en-US" dirty="0" smtClean="0">
                <a:ea typeface="ＭＳ Ｐゴシック" pitchFamily="34" charset="-128"/>
              </a:rPr>
              <a:t>” (1:04).</a:t>
            </a:r>
          </a:p>
          <a:p>
            <a:pPr marL="0" indent="0">
              <a:lnSpc>
                <a:spcPct val="70000"/>
              </a:lnSpc>
              <a:buFont typeface="Arial" pitchFamily="34" charset="0"/>
              <a:buNone/>
              <a:defRPr/>
            </a:pPr>
            <a:endParaRPr lang="en-US" dirty="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What meaning is this phrase intended to suggest to the viewer of the video?</a:t>
            </a: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hat Earhart’s skill as a pilot deserved popular admiration</a:t>
            </a: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hat Earhart’s skill as a pilot eventually allowed her to receive a license</a:t>
            </a:r>
          </a:p>
          <a:p>
            <a:pPr marL="857250" lvl="1" indent="-457200">
              <a:lnSpc>
                <a:spcPct val="70000"/>
              </a:lnSpc>
              <a:buFont typeface="+mj-lt"/>
              <a:buAutoNum type="alphaLcParenR"/>
              <a:defRPr/>
            </a:pPr>
            <a:r>
              <a:rPr lang="en-US" sz="2400" dirty="0" smtClean="0">
                <a:ea typeface="ＭＳ Ｐゴシック" pitchFamily="34" charset="-128"/>
              </a:rPr>
              <a:t>that Earhart’s skill as a pilot may sometimes have been overrated*</a:t>
            </a: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hat Earhart’s skill as a pilot was surprising in a woman</a:t>
            </a:r>
          </a:p>
          <a:p>
            <a:pPr marL="857250" lvl="1" indent="-457200">
              <a:lnSpc>
                <a:spcPct val="70000"/>
              </a:lnSpc>
              <a:buFont typeface="+mj-lt"/>
              <a:buAutoNum type="alphaLcParenR"/>
              <a:defRPr/>
            </a:pPr>
            <a:endParaRPr lang="en-US" sz="2400" dirty="0" smtClean="0">
              <a:ea typeface="ＭＳ Ｐゴシック" pitchFamily="34" charset="-128"/>
            </a:endParaRP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#8—Part </a:t>
            </a:r>
            <a:r>
              <a:rPr lang="en-US" dirty="0">
                <a:ea typeface="ＭＳ Ｐゴシック" pitchFamily="34" charset="-128"/>
              </a:rPr>
              <a:t>A</a:t>
            </a:r>
            <a:endParaRPr lang="en-US" dirty="0" smtClean="0">
              <a:ea typeface="ＭＳ Ｐゴシック" pitchFamily="34" charset="-128"/>
            </a:endParaRP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18</a:t>
            </a:fld>
            <a:endParaRPr lang="en-US" dirty="0" smtClean="0">
              <a:latin typeface="Calibri" pitchFamily="34" charset="0"/>
            </a:endParaRPr>
          </a:p>
        </p:txBody>
      </p:sp>
    </p:spTree>
    <p:extLst>
      <p:ext uri="{BB962C8B-B14F-4D97-AF65-F5344CB8AC3E}">
        <p14:creationId xmlns:p14="http://schemas.microsoft.com/office/powerpoint/2010/main" val="85975882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Which piece of evidence from the video provides a second example of a correct response to Part A?</a:t>
            </a:r>
          </a:p>
          <a:p>
            <a:pPr marL="0" indent="0">
              <a:lnSpc>
                <a:spcPct val="70000"/>
              </a:lnSpc>
              <a:buFont typeface="Arial" pitchFamily="34" charset="0"/>
              <a:buNone/>
              <a:defRPr/>
            </a:pPr>
            <a:endParaRPr lang="en-US" dirty="0">
              <a:ea typeface="ＭＳ Ｐゴシック" pitchFamily="34" charset="-128"/>
            </a:endParaRP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he reference to Earhart earning her pilot’s license (0:56)</a:t>
            </a: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he quick smile on the face of the actress portraying Earhart (1:03)</a:t>
            </a: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he excitement of the crowd greeting Earhart (1:05)</a:t>
            </a:r>
          </a:p>
          <a:p>
            <a:pPr marL="857250" lvl="1" indent="-457200">
              <a:lnSpc>
                <a:spcPct val="70000"/>
              </a:lnSpc>
              <a:buFont typeface="+mj-lt"/>
              <a:buAutoNum type="alphaLcParenR"/>
              <a:defRPr/>
            </a:pPr>
            <a:r>
              <a:rPr lang="en-US" sz="2400" dirty="0">
                <a:ea typeface="ＭＳ Ｐゴシック" pitchFamily="34" charset="-128"/>
              </a:rPr>
              <a:t>t</a:t>
            </a:r>
            <a:r>
              <a:rPr lang="en-US" sz="2400" dirty="0" smtClean="0">
                <a:ea typeface="ＭＳ Ｐゴシック" pitchFamily="34" charset="-128"/>
              </a:rPr>
              <a:t>he statement that Earhart did not actually pilot the plane in the first flight across the Atlantic (1:21)*</a:t>
            </a:r>
          </a:p>
          <a:p>
            <a:pPr marL="857250" lvl="1" indent="-457200">
              <a:lnSpc>
                <a:spcPct val="70000"/>
              </a:lnSpc>
              <a:buFont typeface="+mj-lt"/>
              <a:buAutoNum type="alphaLcParenR"/>
              <a:defRPr/>
            </a:pPr>
            <a:endParaRPr lang="en-US" sz="2400" dirty="0" smtClean="0">
              <a:ea typeface="ＭＳ Ｐゴシック" pitchFamily="34" charset="-128"/>
            </a:endParaRP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#8—Part B</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19</a:t>
            </a:fld>
            <a:endParaRPr lang="en-US" dirty="0" smtClean="0">
              <a:latin typeface="Calibri" pitchFamily="34" charset="0"/>
            </a:endParaRPr>
          </a:p>
        </p:txBody>
      </p:sp>
    </p:spTree>
    <p:extLst>
      <p:ext uri="{BB962C8B-B14F-4D97-AF65-F5344CB8AC3E}">
        <p14:creationId xmlns:p14="http://schemas.microsoft.com/office/powerpoint/2010/main" val="159820445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defRPr/>
            </a:pPr>
            <a:r>
              <a:rPr lang="en-US" dirty="0" smtClean="0">
                <a:ea typeface="+mn-ea"/>
              </a:rPr>
              <a:t>The following slides will provide the reader an overview of both the new sample items and two of the released prototype items.</a:t>
            </a:r>
          </a:p>
          <a:p>
            <a:pPr>
              <a:defRPr/>
            </a:pPr>
            <a:endParaRPr lang="en-US" dirty="0">
              <a:ea typeface="+mn-ea"/>
            </a:endParaRPr>
          </a:p>
          <a:p>
            <a:pPr>
              <a:defRPr/>
            </a:pPr>
            <a:r>
              <a:rPr lang="en-US" dirty="0" smtClean="0">
                <a:ea typeface="+mn-ea"/>
              </a:rPr>
              <a:t>Together, they form a complete Research </a:t>
            </a:r>
            <a:r>
              <a:rPr lang="en-US" dirty="0">
                <a:ea typeface="+mn-ea"/>
              </a:rPr>
              <a:t>S</a:t>
            </a:r>
            <a:r>
              <a:rPr lang="en-US" dirty="0" smtClean="0">
                <a:ea typeface="+mn-ea"/>
              </a:rPr>
              <a:t>imulation </a:t>
            </a:r>
            <a:r>
              <a:rPr lang="en-US" dirty="0">
                <a:ea typeface="+mn-ea"/>
              </a:rPr>
              <a:t>T</a:t>
            </a:r>
            <a:r>
              <a:rPr lang="en-US" dirty="0" smtClean="0">
                <a:ea typeface="+mn-ea"/>
              </a:rPr>
              <a:t>ask (RST).</a:t>
            </a:r>
          </a:p>
          <a:p>
            <a:pPr>
              <a:defRPr/>
            </a:pPr>
            <a:endParaRPr lang="en-US" dirty="0">
              <a:ea typeface="+mn-ea"/>
            </a:endParaRPr>
          </a:p>
          <a:p>
            <a:pPr>
              <a:defRPr/>
            </a:pPr>
            <a:r>
              <a:rPr lang="en-US" dirty="0" smtClean="0">
                <a:ea typeface="+mn-ea"/>
              </a:rPr>
              <a:t>This set aligns to Task </a:t>
            </a:r>
            <a:r>
              <a:rPr lang="en-US" dirty="0">
                <a:ea typeface="+mn-ea"/>
              </a:rPr>
              <a:t>G</a:t>
            </a:r>
            <a:r>
              <a:rPr lang="en-US" dirty="0" smtClean="0">
                <a:ea typeface="+mn-ea"/>
              </a:rPr>
              <a:t>eneration </a:t>
            </a:r>
            <a:r>
              <a:rPr lang="en-US" dirty="0">
                <a:ea typeface="+mn-ea"/>
              </a:rPr>
              <a:t>M</a:t>
            </a:r>
            <a:r>
              <a:rPr lang="en-US" dirty="0" smtClean="0">
                <a:ea typeface="+mn-ea"/>
              </a:rPr>
              <a:t>odel 7B7PBA. </a:t>
            </a:r>
            <a:r>
              <a:rPr lang="en-US" dirty="0"/>
              <a:t>You can access the grades 6-8 task models at </a:t>
            </a:r>
            <a:r>
              <a:rPr lang="en-US" dirty="0">
                <a:hlinkClick r:id="rId2"/>
              </a:rPr>
              <a:t>http://www.parcconline.org/sites/parcc/files/CombinedPBATaskGenerationModelsGrades6-8.pdf</a:t>
            </a:r>
            <a:r>
              <a:rPr lang="en-US" dirty="0"/>
              <a:t>. </a:t>
            </a:r>
          </a:p>
          <a:p>
            <a:pPr marL="0" indent="0">
              <a:buNone/>
              <a:defRPr/>
            </a:pPr>
            <a:endParaRPr lang="en-US" dirty="0">
              <a:ea typeface="+mn-ea"/>
            </a:endParaRPr>
          </a:p>
        </p:txBody>
      </p:sp>
      <p:sp>
        <p:nvSpPr>
          <p:cNvPr id="2" name="Title 1"/>
          <p:cNvSpPr>
            <a:spLocks noGrp="1"/>
          </p:cNvSpPr>
          <p:nvPr>
            <p:ph type="title"/>
          </p:nvPr>
        </p:nvSpPr>
        <p:spPr/>
        <p:txBody>
          <a:bodyPr>
            <a:noAutofit/>
          </a:bodyPr>
          <a:lstStyle/>
          <a:p>
            <a:pPr>
              <a:defRPr/>
            </a:pPr>
            <a:r>
              <a:rPr lang="en-US" dirty="0" smtClean="0">
                <a:latin typeface="+mn-lt"/>
                <a:ea typeface="+mj-ea"/>
                <a:cs typeface="Century Gothic"/>
              </a:rPr>
              <a:t>Grade 7 Sample Items Overview</a:t>
            </a:r>
            <a:endParaRPr lang="en-US" dirty="0">
              <a:latin typeface="+mn-lt"/>
              <a:ea typeface="+mj-ea"/>
              <a:cs typeface="Century Gothic"/>
            </a:endParaRPr>
          </a:p>
        </p:txBody>
      </p:sp>
      <p:sp>
        <p:nvSpPr>
          <p:cNvPr id="3891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9FEF2ECC-DF7B-4DE7-B4F0-94EF69B8383A}" type="slidenum">
              <a:rPr lang="en-US" smtClean="0">
                <a:latin typeface="Calibri" pitchFamily="34" charset="0"/>
              </a:rPr>
              <a:pPr eaLnBrk="1" hangingPunct="1"/>
              <a:t>2</a:t>
            </a:fld>
            <a:endParaRPr lang="en-US" smtClean="0">
              <a:latin typeface="Calibri" pitchFamily="34" charset="0"/>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Which </a:t>
            </a:r>
            <a:r>
              <a:rPr lang="en-US" b="1" dirty="0" smtClean="0">
                <a:ea typeface="ＭＳ Ｐゴシック" pitchFamily="34" charset="-128"/>
              </a:rPr>
              <a:t>two</a:t>
            </a:r>
            <a:r>
              <a:rPr lang="en-US" dirty="0" smtClean="0">
                <a:ea typeface="ＭＳ Ｐゴシック" pitchFamily="34" charset="-128"/>
              </a:rPr>
              <a:t> statements </a:t>
            </a:r>
            <a:r>
              <a:rPr lang="en-US" b="1" dirty="0" smtClean="0">
                <a:ea typeface="ＭＳ Ｐゴシック" pitchFamily="34" charset="-128"/>
              </a:rPr>
              <a:t>best</a:t>
            </a:r>
            <a:r>
              <a:rPr lang="en-US" dirty="0" smtClean="0">
                <a:ea typeface="ＭＳ Ｐゴシック" pitchFamily="34" charset="-128"/>
              </a:rPr>
              <a:t> describe central ideas of the video?</a:t>
            </a:r>
          </a:p>
          <a:p>
            <a:pPr marL="0" indent="0">
              <a:lnSpc>
                <a:spcPct val="70000"/>
              </a:lnSpc>
              <a:buFont typeface="Arial" pitchFamily="34" charset="0"/>
              <a:buNone/>
              <a:defRPr/>
            </a:pPr>
            <a:endParaRPr lang="en-US" dirty="0">
              <a:ea typeface="ＭＳ Ｐゴシック" pitchFamily="34" charset="-128"/>
            </a:endParaRP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smtClean="0">
                <a:ea typeface="ＭＳ Ｐゴシック" pitchFamily="34" charset="-128"/>
              </a:rPr>
              <a:t>Earhart’s childhood experiences shaped her adult life in surprising ways.</a:t>
            </a:r>
          </a:p>
          <a:p>
            <a:pPr marL="857250" lvl="1" indent="-457200">
              <a:lnSpc>
                <a:spcPct val="70000"/>
              </a:lnSpc>
              <a:buFont typeface="+mj-lt"/>
              <a:buAutoNum type="alphaLcParenR"/>
              <a:defRPr/>
            </a:pPr>
            <a:r>
              <a:rPr lang="en-US" sz="2400" dirty="0" smtClean="0">
                <a:ea typeface="ＭＳ Ｐゴシック" pitchFamily="34" charset="-128"/>
              </a:rPr>
              <a:t>Earhart overcame many obstacles to become a record-breaking pilot.</a:t>
            </a:r>
          </a:p>
          <a:p>
            <a:pPr marL="857250" lvl="1" indent="-457200">
              <a:lnSpc>
                <a:spcPct val="70000"/>
              </a:lnSpc>
              <a:buFont typeface="+mj-lt"/>
              <a:buAutoNum type="alphaLcParenR"/>
              <a:defRPr/>
            </a:pPr>
            <a:r>
              <a:rPr lang="en-US" sz="2400" dirty="0" smtClean="0">
                <a:ea typeface="ＭＳ Ｐゴシック" pitchFamily="34" charset="-128"/>
              </a:rPr>
              <a:t>Earhart showed that women could succeed in activities usually reserved for men.*</a:t>
            </a:r>
          </a:p>
          <a:p>
            <a:pPr marL="857250" lvl="1" indent="-457200">
              <a:lnSpc>
                <a:spcPct val="70000"/>
              </a:lnSpc>
              <a:buFont typeface="+mj-lt"/>
              <a:buAutoNum type="alphaLcParenR"/>
              <a:defRPr/>
            </a:pPr>
            <a:r>
              <a:rPr lang="en-US" sz="2400" dirty="0" smtClean="0">
                <a:ea typeface="ＭＳ Ｐゴシック" pitchFamily="34" charset="-128"/>
              </a:rPr>
              <a:t>Earhart found it difficult to keep her personal life separate from her public life.</a:t>
            </a:r>
          </a:p>
          <a:p>
            <a:pPr marL="857250" lvl="1" indent="-457200">
              <a:lnSpc>
                <a:spcPct val="70000"/>
              </a:lnSpc>
              <a:buFont typeface="+mj-lt"/>
              <a:buAutoNum type="alphaLcParenR"/>
              <a:defRPr/>
            </a:pPr>
            <a:r>
              <a:rPr lang="en-US" sz="2400" dirty="0" smtClean="0">
                <a:ea typeface="ＭＳ Ｐゴシック" pitchFamily="34" charset="-128"/>
              </a:rPr>
              <a:t>Earhart’s accomplishments helped to spread excitement about air travel.*</a:t>
            </a:r>
          </a:p>
          <a:p>
            <a:pPr marL="857250" lvl="1" indent="-457200">
              <a:lnSpc>
                <a:spcPct val="70000"/>
              </a:lnSpc>
              <a:buFont typeface="+mj-lt"/>
              <a:buAutoNum type="alphaLcParenR"/>
              <a:defRPr/>
            </a:pPr>
            <a:r>
              <a:rPr lang="en-US" sz="2400" dirty="0" smtClean="0">
                <a:ea typeface="ＭＳ Ｐゴシック" pitchFamily="34" charset="-128"/>
              </a:rPr>
              <a:t>Earhart’s disappearance is misunderstood by most of the public.</a:t>
            </a:r>
          </a:p>
          <a:p>
            <a:pPr marL="857250" lvl="1" indent="-457200">
              <a:lnSpc>
                <a:spcPct val="70000"/>
              </a:lnSpc>
              <a:buFont typeface="+mj-lt"/>
              <a:buAutoNum type="alphaLcParenR"/>
              <a:defRPr/>
            </a:pPr>
            <a:endParaRPr lang="en-US" sz="2400" dirty="0" smtClean="0">
              <a:ea typeface="ＭＳ Ｐゴシック" pitchFamily="34" charset="-128"/>
            </a:endParaRP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#9—Part </a:t>
            </a:r>
            <a:r>
              <a:rPr lang="en-US" dirty="0">
                <a:ea typeface="ＭＳ Ｐゴシック" pitchFamily="34" charset="-128"/>
              </a:rPr>
              <a:t>A</a:t>
            </a:r>
            <a:endParaRPr lang="en-US" dirty="0" smtClean="0">
              <a:ea typeface="ＭＳ Ｐゴシック" pitchFamily="34" charset="-128"/>
            </a:endParaRP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20</a:t>
            </a:fld>
            <a:endParaRPr lang="en-US" dirty="0" smtClean="0">
              <a:latin typeface="Calibri" pitchFamily="34" charset="0"/>
            </a:endParaRPr>
          </a:p>
        </p:txBody>
      </p:sp>
    </p:spTree>
    <p:extLst>
      <p:ext uri="{BB962C8B-B14F-4D97-AF65-F5344CB8AC3E}">
        <p14:creationId xmlns:p14="http://schemas.microsoft.com/office/powerpoint/2010/main" val="27049380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fontScale="92500" lnSpcReduction="10000"/>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Which </a:t>
            </a:r>
            <a:r>
              <a:rPr lang="en-US" b="1" dirty="0" smtClean="0">
                <a:ea typeface="ＭＳ Ｐゴシック" pitchFamily="34" charset="-128"/>
              </a:rPr>
              <a:t>two</a:t>
            </a:r>
            <a:r>
              <a:rPr lang="en-US" dirty="0" smtClean="0">
                <a:ea typeface="ＭＳ Ｐゴシック" pitchFamily="34" charset="-128"/>
              </a:rPr>
              <a:t> segments from the video </a:t>
            </a:r>
            <a:r>
              <a:rPr lang="en-US" b="1" dirty="0" smtClean="0">
                <a:ea typeface="ＭＳ Ｐゴシック" pitchFamily="34" charset="-128"/>
              </a:rPr>
              <a:t>best</a:t>
            </a:r>
            <a:r>
              <a:rPr lang="en-US" dirty="0" smtClean="0">
                <a:ea typeface="ＭＳ Ｐゴシック" pitchFamily="34" charset="-128"/>
              </a:rPr>
              <a:t> support the answers in Part A? Choose </a:t>
            </a:r>
            <a:r>
              <a:rPr lang="en-US" b="1" dirty="0" smtClean="0">
                <a:ea typeface="ＭＳ Ｐゴシック" pitchFamily="34" charset="-128"/>
              </a:rPr>
              <a:t>one</a:t>
            </a:r>
            <a:r>
              <a:rPr lang="en-US" dirty="0" smtClean="0">
                <a:ea typeface="ＭＳ Ｐゴシック" pitchFamily="34" charset="-128"/>
              </a:rPr>
              <a:t> segment for </a:t>
            </a:r>
            <a:r>
              <a:rPr lang="en-US" b="1" dirty="0" smtClean="0">
                <a:ea typeface="ＭＳ Ｐゴシック" pitchFamily="34" charset="-128"/>
              </a:rPr>
              <a:t>each</a:t>
            </a:r>
            <a:r>
              <a:rPr lang="en-US" dirty="0" smtClean="0">
                <a:ea typeface="ＭＳ Ｐゴシック" pitchFamily="34" charset="-128"/>
              </a:rPr>
              <a:t> answer in Part A.</a:t>
            </a:r>
          </a:p>
          <a:p>
            <a:pPr marL="0" indent="0">
              <a:lnSpc>
                <a:spcPct val="70000"/>
              </a:lnSpc>
              <a:buFont typeface="Arial" pitchFamily="34" charset="0"/>
              <a:buNone/>
              <a:defRPr/>
            </a:pPr>
            <a:endParaRPr lang="en-US" dirty="0">
              <a:ea typeface="ＭＳ Ｐゴシック" pitchFamily="34" charset="-128"/>
            </a:endParaRPr>
          </a:p>
          <a:p>
            <a:pPr marL="400050" lvl="1" indent="0">
              <a:lnSpc>
                <a:spcPct val="70000"/>
              </a:lnSpc>
              <a:buNone/>
              <a:defRPr/>
            </a:pPr>
            <a:endParaRPr lang="en-US" dirty="0" smtClean="0">
              <a:ea typeface="ＭＳ Ｐゴシック" pitchFamily="34" charset="-128"/>
            </a:endParaRPr>
          </a:p>
          <a:p>
            <a:pPr marL="857250" lvl="1" indent="-457200">
              <a:lnSpc>
                <a:spcPct val="70000"/>
              </a:lnSpc>
              <a:buFont typeface="+mj-lt"/>
              <a:buAutoNum type="alphaLcParenR"/>
              <a:defRPr/>
            </a:pPr>
            <a:r>
              <a:rPr lang="en-US" dirty="0" smtClean="0">
                <a:ea typeface="ＭＳ Ｐゴシック" pitchFamily="34" charset="-128"/>
              </a:rPr>
              <a:t>A teenage Earhart watches an air show while the narrator says, “Earhart first became interested in air travel after witnessing a flying exhibition by an ace pilot in her late teens.” (0:19)</a:t>
            </a:r>
          </a:p>
          <a:p>
            <a:pPr marL="857250" lvl="1" indent="-457200">
              <a:lnSpc>
                <a:spcPct val="70000"/>
              </a:lnSpc>
              <a:buFont typeface="+mj-lt"/>
              <a:buAutoNum type="alphaLcParenR"/>
              <a:defRPr/>
            </a:pPr>
            <a:r>
              <a:rPr lang="en-US" dirty="0" smtClean="0">
                <a:ea typeface="ＭＳ Ｐゴシック" pitchFamily="34" charset="-128"/>
              </a:rPr>
              <a:t>Earhart flies in a yellow airplane while the narrator says, “she took odd jobs to earn the money to pay for flying lessons.” (0:31)</a:t>
            </a:r>
          </a:p>
          <a:p>
            <a:pPr marL="857250" lvl="1" indent="-457200">
              <a:lnSpc>
                <a:spcPct val="70000"/>
              </a:lnSpc>
              <a:buFont typeface="+mj-lt"/>
              <a:buAutoNum type="alphaLcParenR"/>
              <a:defRPr/>
            </a:pPr>
            <a:r>
              <a:rPr lang="en-US" dirty="0" smtClean="0">
                <a:ea typeface="ＭＳ Ｐゴシック" pitchFamily="34" charset="-128"/>
              </a:rPr>
              <a:t>An airplane flies high in the sky while the narrator says, “By October of 1922, she was already setting records, becoming the first woman to fly to fourteen thousand feet.” (0:49)*</a:t>
            </a:r>
          </a:p>
          <a:p>
            <a:pPr marL="857250" lvl="1" indent="-457200">
              <a:lnSpc>
                <a:spcPct val="70000"/>
              </a:lnSpc>
              <a:buFont typeface="+mj-lt"/>
              <a:buAutoNum type="alphaLcParenR"/>
              <a:defRPr/>
            </a:pPr>
            <a:r>
              <a:rPr lang="en-US" dirty="0" smtClean="0">
                <a:ea typeface="ＭＳ Ｐゴシック" pitchFamily="34" charset="-128"/>
              </a:rPr>
              <a:t>Earhart and her flying partners are shown in a parade while the narrator says, “she and her team were greeted with great fanfare upon their return to the United States.” (1:24)*</a:t>
            </a:r>
          </a:p>
          <a:p>
            <a:pPr marL="857250" lvl="1" indent="-457200">
              <a:lnSpc>
                <a:spcPct val="70000"/>
              </a:lnSpc>
              <a:buFont typeface="+mj-lt"/>
              <a:buAutoNum type="alphaLcParenR"/>
              <a:defRPr/>
            </a:pPr>
            <a:r>
              <a:rPr lang="en-US" dirty="0" smtClean="0">
                <a:ea typeface="ＭＳ Ｐゴシック" pitchFamily="34" charset="-128"/>
              </a:rPr>
              <a:t>Earhart is helped into a harness by a man in a white suit while the narrator says, “It was also around this time that Earhart was proposed to by George P. Putnam, who had helped plan and promote her trans-Atlantic flight.” (1:48)</a:t>
            </a:r>
          </a:p>
          <a:p>
            <a:pPr marL="857250" lvl="1" indent="-457200">
              <a:lnSpc>
                <a:spcPct val="70000"/>
              </a:lnSpc>
              <a:buFont typeface="+mj-lt"/>
              <a:buAutoNum type="alphaLcParenR"/>
              <a:defRPr/>
            </a:pPr>
            <a:r>
              <a:rPr lang="en-US" dirty="0" smtClean="0">
                <a:ea typeface="ＭＳ Ｐゴシック" pitchFamily="34" charset="-128"/>
              </a:rPr>
              <a:t>An airplane takes off while the narrator says, “For years, mystery has surrounded Earhart’s disappearance.” (2:55)</a:t>
            </a:r>
          </a:p>
          <a:p>
            <a:pPr marL="857250" lvl="1" indent="-457200">
              <a:lnSpc>
                <a:spcPct val="70000"/>
              </a:lnSpc>
              <a:buFont typeface="+mj-lt"/>
              <a:buAutoNum type="alphaLcParenR"/>
              <a:defRPr/>
            </a:pPr>
            <a:endParaRPr lang="en-US" sz="2400" dirty="0" smtClean="0">
              <a:ea typeface="ＭＳ Ｐゴシック" pitchFamily="34" charset="-128"/>
            </a:endParaRP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#9—Part B</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21</a:t>
            </a:fld>
            <a:endParaRPr lang="en-US" dirty="0" smtClean="0">
              <a:latin typeface="Calibri" pitchFamily="34" charset="0"/>
            </a:endParaRPr>
          </a:p>
        </p:txBody>
      </p:sp>
    </p:spTree>
    <p:extLst>
      <p:ext uri="{BB962C8B-B14F-4D97-AF65-F5344CB8AC3E}">
        <p14:creationId xmlns:p14="http://schemas.microsoft.com/office/powerpoint/2010/main" val="2179081923"/>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What is</a:t>
            </a:r>
            <a:r>
              <a:rPr lang="en-US" b="1" dirty="0" smtClean="0">
                <a:ea typeface="ＭＳ Ｐゴシック" pitchFamily="34" charset="-128"/>
              </a:rPr>
              <a:t> </a:t>
            </a:r>
            <a:r>
              <a:rPr lang="en-US" dirty="0" smtClean="0">
                <a:ea typeface="ＭＳ Ｐゴシック" pitchFamily="34" charset="-128"/>
              </a:rPr>
              <a:t>most</a:t>
            </a:r>
            <a:r>
              <a:rPr lang="en-US" b="1" dirty="0" smtClean="0">
                <a:ea typeface="ＭＳ Ｐゴシック" pitchFamily="34" charset="-128"/>
              </a:rPr>
              <a:t> </a:t>
            </a:r>
            <a:r>
              <a:rPr lang="en-US" dirty="0" smtClean="0">
                <a:ea typeface="ＭＳ Ｐゴシック" pitchFamily="34" charset="-128"/>
              </a:rPr>
              <a:t>likely the intended effect of including the segment about Earhart marrying George P. Putnam, based on information presented in the video?</a:t>
            </a:r>
            <a:endParaRPr lang="en-US" dirty="0">
              <a:ea typeface="ＭＳ Ｐゴシック" pitchFamily="34" charset="-128"/>
            </a:endParaRPr>
          </a:p>
          <a:p>
            <a:pPr marL="400050" lvl="1" indent="0">
              <a:lnSpc>
                <a:spcPct val="70000"/>
              </a:lnSpc>
              <a:buNone/>
              <a:defRPr/>
            </a:pPr>
            <a:endParaRPr lang="en-US" dirty="0" smtClean="0">
              <a:ea typeface="ＭＳ Ｐゴシック" pitchFamily="34" charset="-128"/>
            </a:endParaRPr>
          </a:p>
          <a:p>
            <a:pPr marL="857250" lvl="1" indent="-457200">
              <a:lnSpc>
                <a:spcPct val="70000"/>
              </a:lnSpc>
              <a:buFont typeface="+mj-lt"/>
              <a:buAutoNum type="alphaLcParenR"/>
              <a:defRPr/>
            </a:pPr>
            <a:r>
              <a:rPr lang="en-US" dirty="0">
                <a:ea typeface="ＭＳ Ｐゴシック" pitchFamily="34" charset="-128"/>
              </a:rPr>
              <a:t>t</a:t>
            </a:r>
            <a:r>
              <a:rPr lang="en-US" dirty="0" smtClean="0">
                <a:ea typeface="ＭＳ Ｐゴシック" pitchFamily="34" charset="-128"/>
              </a:rPr>
              <a:t>o explain that Earhart’s successful career relied heavily on help from others</a:t>
            </a:r>
          </a:p>
          <a:p>
            <a:pPr marL="857250" lvl="1" indent="-457200">
              <a:lnSpc>
                <a:spcPct val="70000"/>
              </a:lnSpc>
              <a:buFont typeface="+mj-lt"/>
              <a:buAutoNum type="alphaLcParenR"/>
              <a:defRPr/>
            </a:pPr>
            <a:r>
              <a:rPr lang="en-US" dirty="0">
                <a:ea typeface="ＭＳ Ｐゴシック" pitchFamily="34" charset="-128"/>
              </a:rPr>
              <a:t>t</a:t>
            </a:r>
            <a:r>
              <a:rPr lang="en-US" dirty="0" smtClean="0">
                <a:ea typeface="ＭＳ Ｐゴシック" pitchFamily="34" charset="-128"/>
              </a:rPr>
              <a:t>o show that even though Earhart accomplished amazing things, she was like other people in many ways*</a:t>
            </a:r>
          </a:p>
          <a:p>
            <a:pPr marL="857250" lvl="1" indent="-457200">
              <a:lnSpc>
                <a:spcPct val="70000"/>
              </a:lnSpc>
              <a:buFont typeface="+mj-lt"/>
              <a:buAutoNum type="alphaLcParenR"/>
              <a:defRPr/>
            </a:pPr>
            <a:r>
              <a:rPr lang="en-US" dirty="0">
                <a:ea typeface="ＭＳ Ｐゴシック" pitchFamily="34" charset="-128"/>
              </a:rPr>
              <a:t>t</a:t>
            </a:r>
            <a:r>
              <a:rPr lang="en-US" dirty="0" smtClean="0">
                <a:ea typeface="ＭＳ Ｐゴシック" pitchFamily="34" charset="-128"/>
              </a:rPr>
              <a:t>o illustrate that Earhart focused much attention on fostering close relationships</a:t>
            </a:r>
          </a:p>
          <a:p>
            <a:pPr marL="857250" lvl="1" indent="-457200">
              <a:lnSpc>
                <a:spcPct val="70000"/>
              </a:lnSpc>
              <a:buFont typeface="+mj-lt"/>
              <a:buAutoNum type="alphaLcParenR"/>
              <a:defRPr/>
            </a:pPr>
            <a:r>
              <a:rPr lang="en-US" dirty="0">
                <a:ea typeface="ＭＳ Ｐゴシック" pitchFamily="34" charset="-128"/>
              </a:rPr>
              <a:t>t</a:t>
            </a:r>
            <a:r>
              <a:rPr lang="en-US" dirty="0" smtClean="0">
                <a:ea typeface="ＭＳ Ｐゴシック" pitchFamily="34" charset="-128"/>
              </a:rPr>
              <a:t>o highlight how Earhart’s accomplishments influenced others to take on challenges</a:t>
            </a:r>
          </a:p>
          <a:p>
            <a:pPr marL="857250" lvl="1" indent="-457200">
              <a:lnSpc>
                <a:spcPct val="70000"/>
              </a:lnSpc>
              <a:buFont typeface="+mj-lt"/>
              <a:buAutoNum type="alphaLcParenR"/>
              <a:defRPr/>
            </a:pPr>
            <a:endParaRPr lang="en-US" sz="2400" dirty="0" smtClean="0">
              <a:ea typeface="ＭＳ Ｐゴシック" pitchFamily="34" charset="-128"/>
            </a:endParaRP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#10—Part </a:t>
            </a:r>
            <a:r>
              <a:rPr lang="en-US" dirty="0">
                <a:ea typeface="ＭＳ Ｐゴシック" pitchFamily="34" charset="-128"/>
              </a:rPr>
              <a:t>A</a:t>
            </a:r>
            <a:endParaRPr lang="en-US" dirty="0" smtClean="0">
              <a:ea typeface="ＭＳ Ｐゴシック" pitchFamily="34" charset="-128"/>
            </a:endParaRP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22</a:t>
            </a:fld>
            <a:endParaRPr lang="en-US" dirty="0" smtClean="0">
              <a:latin typeface="Calibri" pitchFamily="34" charset="0"/>
            </a:endParaRPr>
          </a:p>
        </p:txBody>
      </p:sp>
    </p:spTree>
    <p:extLst>
      <p:ext uri="{BB962C8B-B14F-4D97-AF65-F5344CB8AC3E}">
        <p14:creationId xmlns:p14="http://schemas.microsoft.com/office/powerpoint/2010/main" val="161827391"/>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Which other segment in the video was included for a similar purpose?</a:t>
            </a:r>
            <a:endParaRPr lang="en-US" dirty="0">
              <a:ea typeface="ＭＳ Ｐゴシック" pitchFamily="34" charset="-128"/>
            </a:endParaRPr>
          </a:p>
          <a:p>
            <a:pPr marL="400050" lvl="1" indent="0">
              <a:lnSpc>
                <a:spcPct val="70000"/>
              </a:lnSpc>
              <a:buNone/>
              <a:defRPr/>
            </a:pPr>
            <a:endParaRPr lang="en-US" dirty="0" smtClean="0">
              <a:ea typeface="ＭＳ Ｐゴシック" pitchFamily="34" charset="-128"/>
            </a:endParaRPr>
          </a:p>
          <a:p>
            <a:pPr marL="857250" lvl="1" indent="-457200">
              <a:lnSpc>
                <a:spcPct val="70000"/>
              </a:lnSpc>
              <a:buFont typeface="+mj-lt"/>
              <a:buAutoNum type="alphaLcParenR"/>
              <a:defRPr/>
            </a:pPr>
            <a:r>
              <a:rPr lang="en-US" dirty="0" smtClean="0">
                <a:ea typeface="ＭＳ Ｐゴシック" pitchFamily="34" charset="-128"/>
              </a:rPr>
              <a:t>Earhart gets into a plane while the narrator says, “To fit in with other female pilots, Earhart chopped off her hair and donned a worn leather jacket…” (0:37)*</a:t>
            </a:r>
          </a:p>
          <a:p>
            <a:pPr marL="857250" lvl="1" indent="-457200">
              <a:lnSpc>
                <a:spcPct val="70000"/>
              </a:lnSpc>
              <a:buFont typeface="+mj-lt"/>
              <a:buAutoNum type="alphaLcParenR"/>
              <a:defRPr/>
            </a:pPr>
            <a:r>
              <a:rPr lang="en-US" dirty="0" smtClean="0">
                <a:ea typeface="ＭＳ Ｐゴシック" pitchFamily="34" charset="-128"/>
              </a:rPr>
              <a:t>Earhart is shown in the cockpit with her flying partners while the narrator says, Though she did not actually pilot the plane, her trip was successful…” (1:19)</a:t>
            </a:r>
          </a:p>
          <a:p>
            <a:pPr marL="857250" lvl="1" indent="-457200">
              <a:lnSpc>
                <a:spcPct val="70000"/>
              </a:lnSpc>
              <a:buFont typeface="+mj-lt"/>
              <a:buAutoNum type="alphaLcParenR"/>
              <a:defRPr/>
            </a:pPr>
            <a:r>
              <a:rPr lang="en-US" dirty="0" smtClean="0">
                <a:ea typeface="ＭＳ Ｐゴシック" pitchFamily="34" charset="-128"/>
              </a:rPr>
              <a:t>Earhart is shown riding in a parade while the narrator says, “Earhart’s celebrity grew, and she signed on to write a book, go on speaking tours and endorse various products.” (1:27)</a:t>
            </a:r>
          </a:p>
          <a:p>
            <a:pPr marL="857250" lvl="1" indent="-457200">
              <a:lnSpc>
                <a:spcPct val="70000"/>
              </a:lnSpc>
              <a:buFont typeface="+mj-lt"/>
              <a:buAutoNum type="alphaLcParenR"/>
              <a:defRPr/>
            </a:pPr>
            <a:r>
              <a:rPr lang="en-US" dirty="0" smtClean="0">
                <a:ea typeface="ＭＳ Ｐゴシック" pitchFamily="34" charset="-128"/>
              </a:rPr>
              <a:t>Earhart waves to the crowd while the narrator says, “It was the next year at the age of 34 that she successfully flew solo non-stop across the Atlantic.” (1:53)</a:t>
            </a:r>
          </a:p>
          <a:p>
            <a:pPr marL="857250" lvl="1" indent="-457200">
              <a:lnSpc>
                <a:spcPct val="70000"/>
              </a:lnSpc>
              <a:buFont typeface="+mj-lt"/>
              <a:buAutoNum type="alphaLcParenR"/>
              <a:defRPr/>
            </a:pPr>
            <a:endParaRPr lang="en-US" sz="2400" dirty="0" smtClean="0">
              <a:ea typeface="ＭＳ Ｐゴシック" pitchFamily="34" charset="-128"/>
            </a:endParaRP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#10—Part B</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23</a:t>
            </a:fld>
            <a:endParaRPr lang="en-US" dirty="0" smtClean="0">
              <a:latin typeface="Calibri" pitchFamily="34" charset="0"/>
            </a:endParaRPr>
          </a:p>
        </p:txBody>
      </p:sp>
    </p:spTree>
    <p:extLst>
      <p:ext uri="{BB962C8B-B14F-4D97-AF65-F5344CB8AC3E}">
        <p14:creationId xmlns:p14="http://schemas.microsoft.com/office/powerpoint/2010/main" val="3536883048"/>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You have read two texts and watched a video describing Amelia Earhart. All three include information that supports the claim that Earhart was a daring, courageous person. The three texts are:</a:t>
            </a:r>
          </a:p>
          <a:p>
            <a:pPr marL="0" indent="0">
              <a:lnSpc>
                <a:spcPct val="70000"/>
              </a:lnSpc>
              <a:buFont typeface="Arial" pitchFamily="34" charset="0"/>
              <a:buNone/>
              <a:defRPr/>
            </a:pPr>
            <a:endParaRPr lang="en-US" dirty="0">
              <a:ea typeface="ＭＳ Ｐゴシック" pitchFamily="34" charset="-128"/>
            </a:endParaRPr>
          </a:p>
          <a:p>
            <a:pPr>
              <a:lnSpc>
                <a:spcPct val="70000"/>
              </a:lnSpc>
              <a:defRPr/>
            </a:pPr>
            <a:r>
              <a:rPr lang="en-US" dirty="0" smtClean="0">
                <a:ea typeface="ＭＳ Ｐゴシック" pitchFamily="34" charset="-128"/>
              </a:rPr>
              <a:t>“The Biography of Amelia Earhart”</a:t>
            </a:r>
          </a:p>
          <a:p>
            <a:pPr>
              <a:lnSpc>
                <a:spcPct val="70000"/>
              </a:lnSpc>
              <a:defRPr/>
            </a:pPr>
            <a:r>
              <a:rPr lang="en-US" dirty="0" smtClean="0">
                <a:ea typeface="ＭＳ Ｐゴシック" pitchFamily="34" charset="-128"/>
              </a:rPr>
              <a:t>“Earhart’s Final Resting Place Believed Found”</a:t>
            </a:r>
          </a:p>
          <a:p>
            <a:pPr>
              <a:lnSpc>
                <a:spcPct val="70000"/>
              </a:lnSpc>
              <a:defRPr/>
            </a:pPr>
            <a:r>
              <a:rPr lang="en-US" dirty="0" smtClean="0">
                <a:ea typeface="ＭＳ Ｐゴシック" pitchFamily="34" charset="-128"/>
              </a:rPr>
              <a:t>“Amelia Earhart’s Life and Disappearance” (video)</a:t>
            </a:r>
          </a:p>
          <a:p>
            <a:pPr>
              <a:lnSpc>
                <a:spcPct val="70000"/>
              </a:lnSpc>
              <a:defRPr/>
            </a:pPr>
            <a:endParaRPr lang="en-US" dirty="0">
              <a:ea typeface="ＭＳ Ｐゴシック" pitchFamily="34" charset="-128"/>
            </a:endParaRPr>
          </a:p>
          <a:p>
            <a:pPr marL="0" indent="0">
              <a:lnSpc>
                <a:spcPct val="70000"/>
              </a:lnSpc>
              <a:buNone/>
              <a:defRPr/>
            </a:pPr>
            <a:r>
              <a:rPr lang="en-US" dirty="0" smtClean="0">
                <a:ea typeface="ＭＳ Ｐゴシック" pitchFamily="34" charset="-128"/>
              </a:rPr>
              <a:t>Consider the argument each author uses to demonstrate Earhart’s bravery. </a:t>
            </a:r>
          </a:p>
          <a:p>
            <a:pPr marL="0" indent="0">
              <a:lnSpc>
                <a:spcPct val="70000"/>
              </a:lnSpc>
              <a:buNone/>
              <a:defRPr/>
            </a:pPr>
            <a:endParaRPr lang="en-US" dirty="0">
              <a:ea typeface="ＭＳ Ｐゴシック" pitchFamily="34" charset="-128"/>
            </a:endParaRPr>
          </a:p>
          <a:p>
            <a:pPr marL="0" indent="0">
              <a:lnSpc>
                <a:spcPct val="70000"/>
              </a:lnSpc>
              <a:buNone/>
              <a:defRPr/>
            </a:pPr>
            <a:r>
              <a:rPr lang="en-US" dirty="0" smtClean="0">
                <a:ea typeface="ＭＳ Ｐゴシック" pitchFamily="34" charset="-128"/>
              </a:rPr>
              <a:t>Write an essay that analyzes the strength of the arguments related to Earhart’s bravery in at least two of the texts. Remember to use textual evidence to support your ideas.</a:t>
            </a:r>
          </a:p>
          <a:p>
            <a:pPr marL="857250" lvl="1" indent="-457200">
              <a:lnSpc>
                <a:spcPct val="70000"/>
              </a:lnSpc>
              <a:buFont typeface="+mj-lt"/>
              <a:buAutoNum type="alphaLcParenR"/>
              <a:defRPr/>
            </a:pPr>
            <a:endParaRPr lang="en-US" sz="2400" dirty="0" smtClean="0">
              <a:ea typeface="ＭＳ Ｐゴシック" pitchFamily="34" charset="-128"/>
            </a:endParaRP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#11 (prototype)</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24</a:t>
            </a:fld>
            <a:endParaRPr lang="en-US" dirty="0" smtClean="0">
              <a:latin typeface="Calibri" pitchFamily="34" charset="0"/>
            </a:endParaRPr>
          </a:p>
        </p:txBody>
      </p:sp>
    </p:spTree>
    <p:extLst>
      <p:ext uri="{BB962C8B-B14F-4D97-AF65-F5344CB8AC3E}">
        <p14:creationId xmlns:p14="http://schemas.microsoft.com/office/powerpoint/2010/main" val="1711106002"/>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Content Placeholder 1"/>
          <p:cNvSpPr>
            <a:spLocks noGrp="1"/>
          </p:cNvSpPr>
          <p:nvPr>
            <p:ph idx="1"/>
          </p:nvPr>
        </p:nvSpPr>
        <p:spPr bwMode="auto">
          <a:xfrm>
            <a:off x="228600" y="1676400"/>
            <a:ext cx="8534400" cy="5029200"/>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eaLnBrk="1" hangingPunct="1">
              <a:spcBef>
                <a:spcPct val="0"/>
              </a:spcBef>
              <a:spcAft>
                <a:spcPts val="1175"/>
              </a:spcAft>
            </a:pPr>
            <a:r>
              <a:rPr lang="en-US" sz="2600" dirty="0" smtClean="0">
                <a:ea typeface="ＭＳ Ｐゴシック" pitchFamily="34" charset="-128"/>
              </a:rPr>
              <a:t>The Common Core State Standards in English language arts/literacy and mathematics were created by educators around the nation.</a:t>
            </a:r>
          </a:p>
          <a:p>
            <a:pPr eaLnBrk="1" hangingPunct="1">
              <a:spcBef>
                <a:spcPct val="0"/>
              </a:spcBef>
              <a:spcAft>
                <a:spcPts val="1175"/>
              </a:spcAft>
            </a:pPr>
            <a:r>
              <a:rPr lang="en-US" sz="2600" dirty="0" smtClean="0">
                <a:ea typeface="ＭＳ Ｐゴシック" pitchFamily="34" charset="-128"/>
              </a:rPr>
              <a:t>Nearly every state in the nation is working individually and collectively to improve its instruction and assessments to ensure students graduate with the knowledge and skills most demanded by college and careers.</a:t>
            </a:r>
          </a:p>
          <a:p>
            <a:pPr eaLnBrk="1" hangingPunct="1">
              <a:spcBef>
                <a:spcPct val="0"/>
              </a:spcBef>
              <a:spcAft>
                <a:spcPts val="1175"/>
              </a:spcAft>
            </a:pPr>
            <a:r>
              <a:rPr lang="en-US" sz="2600" dirty="0" smtClean="0">
                <a:ea typeface="ＭＳ Ｐゴシック" pitchFamily="34" charset="-128"/>
              </a:rPr>
              <a:t>The PARCC assessment rewards this commitment by providing an assessment focused on the instructional shifts and academic skills needed to prepare all students for college and career readiness in the 21</a:t>
            </a:r>
            <a:r>
              <a:rPr lang="en-US" sz="2600" baseline="30000" dirty="0" smtClean="0">
                <a:ea typeface="ＭＳ Ｐゴシック" pitchFamily="34" charset="-128"/>
              </a:rPr>
              <a:t>st</a:t>
            </a:r>
            <a:r>
              <a:rPr lang="en-US" sz="2600" dirty="0" smtClean="0">
                <a:ea typeface="ＭＳ Ｐゴシック" pitchFamily="34" charset="-128"/>
              </a:rPr>
              <a:t> century.</a:t>
            </a:r>
          </a:p>
        </p:txBody>
      </p:sp>
      <p:sp>
        <p:nvSpPr>
          <p:cNvPr id="76803" name="Title 3"/>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eaLnBrk="1" hangingPunct="1"/>
            <a:r>
              <a:rPr lang="en-US" smtClean="0">
                <a:ea typeface="ＭＳ Ｐゴシック" pitchFamily="34" charset="-128"/>
              </a:rPr>
              <a:t>A Strong Foundation: </a:t>
            </a:r>
            <a:br>
              <a:rPr lang="en-US" smtClean="0">
                <a:ea typeface="ＭＳ Ｐゴシック" pitchFamily="34" charset="-128"/>
              </a:rPr>
            </a:br>
            <a:r>
              <a:rPr lang="en-US" smtClean="0">
                <a:ea typeface="ＭＳ Ｐゴシック" pitchFamily="34" charset="-128"/>
              </a:rPr>
              <a:t>The Common Core State Standards</a:t>
            </a:r>
          </a:p>
        </p:txBody>
      </p:sp>
      <p:sp>
        <p:nvSpPr>
          <p:cNvPr id="76804" name="Slide Number Placeholder 2"/>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4503ADD5-BADA-4367-9EFF-B23B7C1B1646}" type="slidenum">
              <a:rPr lang="en-US" smtClean="0">
                <a:latin typeface="Calibri" pitchFamily="34" charset="0"/>
              </a:rPr>
              <a:pPr eaLnBrk="1" hangingPunct="1"/>
              <a:t>25</a:t>
            </a:fld>
            <a:endParaRPr lang="en-US" smtClean="0">
              <a:latin typeface="Calibri" pitchFamily="34" charset="0"/>
            </a:endParaRPr>
          </a:p>
        </p:txBody>
      </p:sp>
    </p:spTree>
  </p:cSld>
  <p:clrMapOvr>
    <a:masterClrMapping/>
  </p:clrMapOvr>
  <p:transition spd="slow"/>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20000"/>
          </a:bodyPr>
          <a:lstStyle/>
          <a:p>
            <a:pPr lvl="1">
              <a:lnSpc>
                <a:spcPct val="120000"/>
              </a:lnSpc>
              <a:buFont typeface="Arial" pitchFamily="34" charset="0"/>
              <a:buChar char="•"/>
              <a:defRPr/>
            </a:pPr>
            <a:r>
              <a:rPr lang="en-US" sz="2600" dirty="0" smtClean="0">
                <a:ea typeface="+mn-ea"/>
                <a:cs typeface="Century Gothic"/>
              </a:rPr>
              <a:t>Students </a:t>
            </a:r>
            <a:r>
              <a:rPr lang="en-US" sz="2600" dirty="0">
                <a:ea typeface="+mn-ea"/>
                <a:cs typeface="Century Gothic"/>
              </a:rPr>
              <a:t>begin by reading </a:t>
            </a:r>
            <a:r>
              <a:rPr lang="en-US" sz="2600" dirty="0" smtClean="0">
                <a:ea typeface="+mn-ea"/>
                <a:cs typeface="Century Gothic"/>
              </a:rPr>
              <a:t>an anchor text that introduces the topic.  </a:t>
            </a:r>
          </a:p>
          <a:p>
            <a:pPr lvl="1">
              <a:lnSpc>
                <a:spcPct val="120000"/>
              </a:lnSpc>
              <a:buFont typeface="Arial" pitchFamily="34" charset="0"/>
              <a:buChar char="•"/>
              <a:defRPr/>
            </a:pPr>
            <a:r>
              <a:rPr lang="en-US" sz="2600" dirty="0" smtClean="0">
                <a:ea typeface="+mn-ea"/>
                <a:cs typeface="Century Gothic"/>
              </a:rPr>
              <a:t>EBSR and TECR items </a:t>
            </a:r>
            <a:r>
              <a:rPr lang="en-US" sz="2600" dirty="0">
                <a:ea typeface="+mn-ea"/>
                <a:cs typeface="Century Gothic"/>
              </a:rPr>
              <a:t>ask students to gather key details about </a:t>
            </a:r>
            <a:r>
              <a:rPr lang="en-US" sz="2600" dirty="0" smtClean="0">
                <a:ea typeface="+mn-ea"/>
                <a:cs typeface="Century Gothic"/>
              </a:rPr>
              <a:t>the passage to support their understanding.</a:t>
            </a:r>
            <a:endParaRPr lang="en-US" sz="2600" dirty="0">
              <a:ea typeface="+mn-ea"/>
              <a:cs typeface="Century Gothic"/>
            </a:endParaRPr>
          </a:p>
          <a:p>
            <a:pPr lvl="1">
              <a:lnSpc>
                <a:spcPct val="120000"/>
              </a:lnSpc>
              <a:buFont typeface="Arial" pitchFamily="34" charset="0"/>
              <a:buChar char="•"/>
              <a:defRPr/>
            </a:pPr>
            <a:r>
              <a:rPr lang="en-US" sz="2600" dirty="0" smtClean="0">
                <a:ea typeface="+mn-ea"/>
                <a:cs typeface="Century Gothic"/>
              </a:rPr>
              <a:t>Students </a:t>
            </a:r>
            <a:r>
              <a:rPr lang="en-US" sz="2600" dirty="0">
                <a:ea typeface="+mn-ea"/>
                <a:cs typeface="Century Gothic"/>
              </a:rPr>
              <a:t>read </a:t>
            </a:r>
            <a:r>
              <a:rPr lang="en-US" sz="2600" dirty="0" smtClean="0">
                <a:ea typeface="+mn-ea"/>
                <a:cs typeface="Century Gothic"/>
              </a:rPr>
              <a:t>two </a:t>
            </a:r>
            <a:r>
              <a:rPr lang="en-US" sz="2600" dirty="0">
                <a:ea typeface="+mn-ea"/>
                <a:cs typeface="Century Gothic"/>
              </a:rPr>
              <a:t>additional </a:t>
            </a:r>
            <a:r>
              <a:rPr lang="en-US" sz="2600" smtClean="0">
                <a:ea typeface="+mn-ea"/>
                <a:cs typeface="Century Gothic"/>
              </a:rPr>
              <a:t>sources </a:t>
            </a:r>
            <a:r>
              <a:rPr lang="en-US" sz="2600" smtClean="0">
                <a:ea typeface="+mn-ea"/>
                <a:cs typeface="Century Gothic"/>
              </a:rPr>
              <a:t>and </a:t>
            </a:r>
            <a:r>
              <a:rPr lang="en-US" sz="2600" dirty="0">
                <a:ea typeface="+mn-ea"/>
                <a:cs typeface="Century Gothic"/>
              </a:rPr>
              <a:t>answer a few questions about each text to learn more about </a:t>
            </a:r>
            <a:r>
              <a:rPr lang="en-US" sz="2600" dirty="0" smtClean="0">
                <a:ea typeface="+mn-ea"/>
                <a:cs typeface="Century Gothic"/>
              </a:rPr>
              <a:t>the topic, so they are ready to write </a:t>
            </a:r>
            <a:r>
              <a:rPr lang="en-US" sz="2600" dirty="0">
                <a:ea typeface="+mn-ea"/>
                <a:cs typeface="Century Gothic"/>
              </a:rPr>
              <a:t>the final essay and to show their reading comprehension. </a:t>
            </a:r>
            <a:endParaRPr lang="en-US" sz="2600" dirty="0" smtClean="0">
              <a:ea typeface="+mn-ea"/>
              <a:cs typeface="Century Gothic"/>
            </a:endParaRPr>
          </a:p>
          <a:p>
            <a:pPr lvl="1">
              <a:lnSpc>
                <a:spcPct val="120000"/>
              </a:lnSpc>
              <a:buFont typeface="Arial" pitchFamily="34" charset="0"/>
              <a:buChar char="•"/>
              <a:defRPr/>
            </a:pPr>
            <a:r>
              <a:rPr lang="en-US" sz="2600" dirty="0" smtClean="0">
                <a:ea typeface="+mn-ea"/>
                <a:cs typeface="Century Gothic"/>
              </a:rPr>
              <a:t>Finally</a:t>
            </a:r>
            <a:r>
              <a:rPr lang="en-US" sz="2600" dirty="0">
                <a:ea typeface="+mn-ea"/>
                <a:cs typeface="Century Gothic"/>
              </a:rPr>
              <a:t>, students </a:t>
            </a:r>
            <a:r>
              <a:rPr lang="en-US" sz="2600" dirty="0" smtClean="0">
                <a:ea typeface="+mn-ea"/>
                <a:cs typeface="Century Gothic"/>
              </a:rPr>
              <a:t>mirror the research process by synthesizing </a:t>
            </a:r>
            <a:r>
              <a:rPr lang="en-US" sz="2600" dirty="0">
                <a:ea typeface="+mn-ea"/>
                <a:cs typeface="Century Gothic"/>
              </a:rPr>
              <a:t>their understandings </a:t>
            </a:r>
            <a:r>
              <a:rPr lang="en-US" sz="2600" dirty="0" smtClean="0">
                <a:ea typeface="+mn-ea"/>
                <a:cs typeface="Century Gothic"/>
              </a:rPr>
              <a:t>into a writing that uses textual evidence from the sources.</a:t>
            </a:r>
            <a:endParaRPr lang="en-US" sz="2600" dirty="0">
              <a:ea typeface="+mn-ea"/>
              <a:cs typeface="Century Gothic"/>
            </a:endParaRPr>
          </a:p>
          <a:p>
            <a:pPr>
              <a:buFont typeface="Arial" pitchFamily="34" charset="0"/>
              <a:buChar char="•"/>
              <a:defRPr/>
            </a:pPr>
            <a:endParaRPr lang="en-US" dirty="0">
              <a:ea typeface="+mn-ea"/>
            </a:endParaRPr>
          </a:p>
        </p:txBody>
      </p:sp>
      <p:sp>
        <p:nvSpPr>
          <p:cNvPr id="2" name="Title 1"/>
          <p:cNvSpPr>
            <a:spLocks noGrp="1"/>
          </p:cNvSpPr>
          <p:nvPr>
            <p:ph type="title"/>
          </p:nvPr>
        </p:nvSpPr>
        <p:spPr/>
        <p:txBody>
          <a:bodyPr>
            <a:noAutofit/>
          </a:bodyPr>
          <a:lstStyle/>
          <a:p>
            <a:pPr>
              <a:defRPr/>
            </a:pPr>
            <a:r>
              <a:rPr lang="en-US" dirty="0">
                <a:latin typeface="+mn-lt"/>
                <a:ea typeface="+mj-ea"/>
                <a:cs typeface="Century Gothic"/>
              </a:rPr>
              <a:t>Understanding the Research Simulation </a:t>
            </a:r>
            <a:r>
              <a:rPr lang="en-US" dirty="0" smtClean="0">
                <a:latin typeface="+mn-lt"/>
                <a:ea typeface="+mj-ea"/>
                <a:cs typeface="Century Gothic"/>
              </a:rPr>
              <a:t>Task</a:t>
            </a:r>
            <a:endParaRPr lang="en-US" dirty="0">
              <a:latin typeface="+mn-lt"/>
              <a:ea typeface="+mj-ea"/>
              <a:cs typeface="Century Gothic"/>
            </a:endParaRPr>
          </a:p>
        </p:txBody>
      </p:sp>
      <p:sp>
        <p:nvSpPr>
          <p:cNvPr id="3891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9FEF2ECC-DF7B-4DE7-B4F0-94EF69B8383A}" type="slidenum">
              <a:rPr lang="en-US" smtClean="0">
                <a:latin typeface="Calibri" pitchFamily="34" charset="0"/>
              </a:rPr>
              <a:pPr eaLnBrk="1" hangingPunct="1"/>
              <a:t>3</a:t>
            </a:fld>
            <a:endParaRPr lang="en-US" smtClean="0">
              <a:latin typeface="Calibri" pitchFamily="34" charset="0"/>
            </a:endParaRPr>
          </a:p>
        </p:txBody>
      </p:sp>
    </p:spTree>
    <p:extLst>
      <p:ext uri="{BB962C8B-B14F-4D97-AF65-F5344CB8AC3E}">
        <p14:creationId xmlns:p14="http://schemas.microsoft.com/office/powerpoint/2010/main" val="230710933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lnSpc>
                <a:spcPct val="110000"/>
              </a:lnSpc>
              <a:defRPr/>
            </a:pPr>
            <a:r>
              <a:rPr lang="en-US" b="1" dirty="0" smtClean="0">
                <a:solidFill>
                  <a:srgbClr val="000000"/>
                </a:solidFill>
                <a:ea typeface="+mn-ea"/>
                <a:cs typeface="Century Gothic"/>
              </a:rPr>
              <a:t>Range: </a:t>
            </a:r>
            <a:r>
              <a:rPr lang="en-US" dirty="0" smtClean="0">
                <a:solidFill>
                  <a:srgbClr val="000000"/>
                </a:solidFill>
                <a:ea typeface="+mn-ea"/>
                <a:cs typeface="Century Gothic"/>
              </a:rPr>
              <a:t>Example of assessing reading across the disciplines and helping to satisfy the 55%-45% split of informational text to literature at the 6-8 grade band.  </a:t>
            </a:r>
          </a:p>
          <a:p>
            <a:pPr marL="0" indent="0">
              <a:buFont typeface="Arial" panose="020B0604020202020204" pitchFamily="34" charset="0"/>
              <a:buNone/>
              <a:defRPr/>
            </a:pPr>
            <a:endParaRPr lang="en-US" sz="900" b="1" dirty="0">
              <a:solidFill>
                <a:srgbClr val="000000"/>
              </a:solidFill>
              <a:ea typeface="+mn-ea"/>
              <a:cs typeface="Century Gothic"/>
            </a:endParaRPr>
          </a:p>
          <a:p>
            <a:pPr>
              <a:lnSpc>
                <a:spcPct val="110000"/>
              </a:lnSpc>
              <a:defRPr/>
            </a:pPr>
            <a:r>
              <a:rPr lang="en-US" b="1" dirty="0" smtClean="0">
                <a:solidFill>
                  <a:srgbClr val="000000"/>
                </a:solidFill>
                <a:ea typeface="+mn-ea"/>
                <a:cs typeface="Century Gothic"/>
              </a:rPr>
              <a:t>Quality: </a:t>
            </a:r>
            <a:r>
              <a:rPr lang="en-US" dirty="0" smtClean="0">
                <a:solidFill>
                  <a:srgbClr val="000000"/>
                </a:solidFill>
                <a:ea typeface="+mn-ea"/>
                <a:cs typeface="Century Gothic"/>
              </a:rPr>
              <a:t>The texts on Amelia Earhart represent content-rich nonfiction on a topic that is historically significant.</a:t>
            </a:r>
          </a:p>
          <a:p>
            <a:pPr marL="0" indent="0">
              <a:buFont typeface="Arial" panose="020B0604020202020204" pitchFamily="34" charset="0"/>
              <a:buNone/>
              <a:defRPr/>
            </a:pPr>
            <a:endParaRPr lang="en-US" sz="900" dirty="0" smtClean="0">
              <a:solidFill>
                <a:srgbClr val="000000"/>
              </a:solidFill>
              <a:ea typeface="+mn-ea"/>
              <a:cs typeface="Century Gothic"/>
            </a:endParaRPr>
          </a:p>
          <a:p>
            <a:pPr>
              <a:lnSpc>
                <a:spcPct val="110000"/>
              </a:lnSpc>
              <a:defRPr/>
            </a:pPr>
            <a:r>
              <a:rPr lang="en-US" b="1" dirty="0" smtClean="0">
                <a:solidFill>
                  <a:srgbClr val="000000"/>
                </a:solidFill>
                <a:ea typeface="+mn-ea"/>
                <a:cs typeface="Century Gothic"/>
              </a:rPr>
              <a:t>Complexity: </a:t>
            </a:r>
            <a:r>
              <a:rPr lang="en-US" dirty="0" smtClean="0">
                <a:solidFill>
                  <a:srgbClr val="000000"/>
                </a:solidFill>
                <a:ea typeface="+mn-ea"/>
                <a:cs typeface="Century Gothic"/>
              </a:rPr>
              <a:t>Quantitatively and qualitatively, the passages have been validated and deemed suitable for use at grade 7.</a:t>
            </a:r>
          </a:p>
          <a:p>
            <a:pPr>
              <a:defRPr/>
            </a:pPr>
            <a:endParaRPr lang="en-US" sz="2800" dirty="0">
              <a:ea typeface="+mn-ea"/>
            </a:endParaRPr>
          </a:p>
        </p:txBody>
      </p:sp>
      <p:sp>
        <p:nvSpPr>
          <p:cNvPr id="2" name="Title 1"/>
          <p:cNvSpPr>
            <a:spLocks noGrp="1"/>
          </p:cNvSpPr>
          <p:nvPr>
            <p:ph type="title"/>
          </p:nvPr>
        </p:nvSpPr>
        <p:spPr/>
        <p:txBody>
          <a:bodyPr>
            <a:normAutofit/>
          </a:bodyPr>
          <a:lstStyle/>
          <a:p>
            <a:pPr>
              <a:defRPr/>
            </a:pPr>
            <a:r>
              <a:rPr lang="en-US" dirty="0" smtClean="0">
                <a:latin typeface="+mn-lt"/>
                <a:ea typeface="+mj-ea"/>
                <a:cs typeface="Century Gothic"/>
              </a:rPr>
              <a:t>Texts Worth Reading?</a:t>
            </a:r>
            <a:endParaRPr lang="en-US" dirty="0">
              <a:latin typeface="+mn-lt"/>
              <a:ea typeface="+mj-ea"/>
              <a:cs typeface="Century Gothic"/>
            </a:endParaRPr>
          </a:p>
        </p:txBody>
      </p:sp>
      <p:sp>
        <p:nvSpPr>
          <p:cNvPr id="41988"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panose="020B0604020202020204" pitchFamily="34" charset="0"/>
                <a:ea typeface="ＭＳ Ｐゴシック" panose="020B0600070205080204" pitchFamily="34" charset="-128"/>
              </a:defRPr>
            </a:lvl1pPr>
            <a:lvl2pPr marL="742950" indent="-285750" eaLnBrk="0" hangingPunct="0">
              <a:defRPr>
                <a:solidFill>
                  <a:schemeClr val="tx1"/>
                </a:solidFill>
                <a:latin typeface="Arial" panose="020B0604020202020204" pitchFamily="34" charset="0"/>
                <a:ea typeface="ＭＳ Ｐゴシック" panose="020B0600070205080204" pitchFamily="34" charset="-128"/>
              </a:defRPr>
            </a:lvl2pPr>
            <a:lvl3pPr marL="1143000" indent="-228600" eaLnBrk="0" hangingPunct="0">
              <a:defRPr>
                <a:solidFill>
                  <a:schemeClr val="tx1"/>
                </a:solidFill>
                <a:latin typeface="Arial" panose="020B0604020202020204" pitchFamily="34" charset="0"/>
                <a:ea typeface="ＭＳ Ｐゴシック" panose="020B0600070205080204" pitchFamily="34" charset="-128"/>
              </a:defRPr>
            </a:lvl3pPr>
            <a:lvl4pPr marL="1600200" indent="-228600" eaLnBrk="0" hangingPunct="0">
              <a:defRPr>
                <a:solidFill>
                  <a:schemeClr val="tx1"/>
                </a:solidFill>
                <a:latin typeface="Arial" panose="020B0604020202020204" pitchFamily="34" charset="0"/>
                <a:ea typeface="ＭＳ Ｐゴシック" panose="020B0600070205080204" pitchFamily="34" charset="-128"/>
              </a:defRPr>
            </a:lvl4pPr>
            <a:lvl5pPr marL="2057400" indent="-228600" eaLnBrk="0" hangingPunct="0">
              <a:defRPr>
                <a:solidFill>
                  <a:schemeClr val="tx1"/>
                </a:solidFill>
                <a:latin typeface="Arial" panose="020B0604020202020204" pitchFamily="34" charset="0"/>
                <a:ea typeface="ＭＳ Ｐゴシック" panose="020B0600070205080204" pitchFamily="34" charset="-128"/>
              </a:defRPr>
            </a:lvl5pPr>
            <a:lvl6pPr marL="25146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34" charset="-128"/>
              </a:defRPr>
            </a:lvl6pPr>
            <a:lvl7pPr marL="29718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34" charset="-128"/>
              </a:defRPr>
            </a:lvl7pPr>
            <a:lvl8pPr marL="34290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34" charset="-128"/>
              </a:defRPr>
            </a:lvl8pPr>
            <a:lvl9pPr marL="38862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34" charset="-128"/>
              </a:defRPr>
            </a:lvl9pPr>
          </a:lstStyle>
          <a:p>
            <a:pPr eaLnBrk="1" hangingPunct="1"/>
            <a:fld id="{FCE2B311-9795-43E9-91EA-EC9EB0E60E9B}" type="slidenum">
              <a:rPr lang="en-US">
                <a:latin typeface="Calibri" panose="020F0502020204030204" pitchFamily="34" charset="0"/>
              </a:rPr>
              <a:pPr eaLnBrk="1" hangingPunct="1"/>
              <a:t>4</a:t>
            </a:fld>
            <a:endParaRPr lang="en-US">
              <a:latin typeface="Calibri" panose="020F0502020204030204" pitchFamily="34" charset="0"/>
            </a:endParaRPr>
          </a:p>
        </p:txBody>
      </p:sp>
    </p:spTree>
    <p:extLst>
      <p:ext uri="{BB962C8B-B14F-4D97-AF65-F5344CB8AC3E}">
        <p14:creationId xmlns:p14="http://schemas.microsoft.com/office/powerpoint/2010/main" val="243922229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In paragraph 6 of “The Biography of Amelia Earhart,” Earhart is quoted as saying </a:t>
            </a:r>
            <a:r>
              <a:rPr lang="en-US" b="1" dirty="0" smtClean="0">
                <a:ea typeface="ＭＳ Ｐゴシック" pitchFamily="34" charset="-128"/>
              </a:rPr>
              <a:t>“After scaring most of the cows in the neighborhood…I pulled up in a farmer’s back yard.” </a:t>
            </a:r>
            <a:r>
              <a:rPr lang="en-US" dirty="0" smtClean="0">
                <a:ea typeface="ＭＳ Ｐゴシック" pitchFamily="34" charset="-128"/>
              </a:rPr>
              <a:t>How does the quotation contribute to the meaning of the paragraph?</a:t>
            </a:r>
          </a:p>
          <a:p>
            <a:pPr marL="0" indent="0">
              <a:lnSpc>
                <a:spcPct val="70000"/>
              </a:lnSpc>
              <a:buFont typeface="Arial" pitchFamily="34" charset="0"/>
              <a:buNone/>
              <a:defRPr/>
            </a:pPr>
            <a:endParaRPr lang="en-US" dirty="0">
              <a:ea typeface="ＭＳ Ｐゴシック" pitchFamily="34" charset="-128"/>
            </a:endParaRPr>
          </a:p>
          <a:p>
            <a:pPr marL="857250" lvl="1" indent="-457200">
              <a:lnSpc>
                <a:spcPct val="70000"/>
              </a:lnSpc>
              <a:buFont typeface="+mj-lt"/>
              <a:buAutoNum type="alphaLcParenR"/>
              <a:defRPr/>
            </a:pPr>
            <a:r>
              <a:rPr lang="en-US" sz="2400" dirty="0" smtClean="0">
                <a:ea typeface="ＭＳ Ｐゴシック" pitchFamily="34" charset="-128"/>
              </a:rPr>
              <a:t>It demonstrates Earhart’s sense of humor when describing a potentially frightening situation. *</a:t>
            </a:r>
          </a:p>
          <a:p>
            <a:pPr marL="857250" lvl="1" indent="-457200">
              <a:lnSpc>
                <a:spcPct val="70000"/>
              </a:lnSpc>
              <a:buFont typeface="+mj-lt"/>
              <a:buAutoNum type="alphaLcParenR"/>
              <a:defRPr/>
            </a:pPr>
            <a:r>
              <a:rPr lang="en-US" sz="2400" dirty="0" smtClean="0">
                <a:ea typeface="ＭＳ Ｐゴシック" pitchFamily="34" charset="-128"/>
              </a:rPr>
              <a:t>It shows that Earhart loved taking risks but regretted when her actions put others in danger.</a:t>
            </a:r>
          </a:p>
          <a:p>
            <a:pPr marL="857250" lvl="1" indent="-457200">
              <a:lnSpc>
                <a:spcPct val="70000"/>
              </a:lnSpc>
              <a:buFont typeface="+mj-lt"/>
              <a:buAutoNum type="alphaLcParenR"/>
              <a:defRPr/>
            </a:pPr>
            <a:r>
              <a:rPr lang="en-US" sz="2400" dirty="0" smtClean="0">
                <a:ea typeface="ＭＳ Ｐゴシック" pitchFamily="34" charset="-128"/>
              </a:rPr>
              <a:t>It suggests that Earhart was humble about her accomplishments and able to admit serious mistakes.</a:t>
            </a:r>
          </a:p>
          <a:p>
            <a:pPr marL="857250" lvl="1" indent="-457200">
              <a:lnSpc>
                <a:spcPct val="70000"/>
              </a:lnSpc>
              <a:buFont typeface="+mj-lt"/>
              <a:buAutoNum type="alphaLcParenR"/>
              <a:defRPr/>
            </a:pPr>
            <a:r>
              <a:rPr lang="en-US" sz="2400" dirty="0" smtClean="0">
                <a:ea typeface="ＭＳ Ｐゴシック" pitchFamily="34" charset="-128"/>
              </a:rPr>
              <a:t>It illustrates Earhart’s awareness of her responsibility as a role model for other women.</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#1—Part A</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5</a:t>
            </a:fld>
            <a:endParaRPr lang="en-US" dirty="0" smtClean="0">
              <a:latin typeface="Calibri" pitchFamily="34" charset="0"/>
            </a:endParaRPr>
          </a:p>
        </p:txBody>
      </p:sp>
    </p:spTree>
    <p:extLst>
      <p:ext uri="{BB962C8B-B14F-4D97-AF65-F5344CB8AC3E}">
        <p14:creationId xmlns:p14="http://schemas.microsoft.com/office/powerpoint/2010/main" val="108557936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In which other paragraph in the article does a quotation from Earhart contribute to the reader’s understanding of her character in a similar way as does the quotation in Part A?</a:t>
            </a:r>
          </a:p>
          <a:p>
            <a:pPr marL="0" indent="0">
              <a:lnSpc>
                <a:spcPct val="70000"/>
              </a:lnSpc>
              <a:buFont typeface="Arial" pitchFamily="34" charset="0"/>
              <a:buNone/>
              <a:defRPr/>
            </a:pPr>
            <a:endParaRPr lang="en-US" dirty="0">
              <a:ea typeface="ＭＳ Ｐゴシック" pitchFamily="34" charset="-128"/>
            </a:endParaRPr>
          </a:p>
          <a:p>
            <a:pPr marL="857250" lvl="1" indent="-457200">
              <a:lnSpc>
                <a:spcPct val="70000"/>
              </a:lnSpc>
              <a:buFont typeface="+mj-lt"/>
              <a:buAutoNum type="alphaLcParenR"/>
              <a:defRPr/>
            </a:pPr>
            <a:r>
              <a:rPr lang="en-US" sz="2400" dirty="0">
                <a:ea typeface="ＭＳ Ｐゴシック" pitchFamily="34" charset="-128"/>
              </a:rPr>
              <a:t>p</a:t>
            </a:r>
            <a:r>
              <a:rPr lang="en-US" sz="2400" dirty="0" smtClean="0">
                <a:ea typeface="ＭＳ Ｐゴシック" pitchFamily="34" charset="-128"/>
              </a:rPr>
              <a:t>aragraph 7*</a:t>
            </a:r>
          </a:p>
          <a:p>
            <a:pPr marL="857250" lvl="1" indent="-457200">
              <a:lnSpc>
                <a:spcPct val="70000"/>
              </a:lnSpc>
              <a:buFont typeface="+mj-lt"/>
              <a:buAutoNum type="alphaLcParenR"/>
              <a:defRPr/>
            </a:pPr>
            <a:r>
              <a:rPr lang="en-US" sz="2400" dirty="0">
                <a:ea typeface="ＭＳ Ｐゴシック" pitchFamily="34" charset="-128"/>
              </a:rPr>
              <a:t>p</a:t>
            </a:r>
            <a:r>
              <a:rPr lang="en-US" sz="2400" dirty="0" smtClean="0">
                <a:ea typeface="ＭＳ Ｐゴシック" pitchFamily="34" charset="-128"/>
              </a:rPr>
              <a:t>aragraph 8</a:t>
            </a:r>
          </a:p>
          <a:p>
            <a:pPr marL="857250" lvl="1" indent="-457200">
              <a:lnSpc>
                <a:spcPct val="70000"/>
              </a:lnSpc>
              <a:buFont typeface="+mj-lt"/>
              <a:buAutoNum type="alphaLcParenR"/>
              <a:defRPr/>
            </a:pPr>
            <a:r>
              <a:rPr lang="en-US" sz="2400" dirty="0">
                <a:ea typeface="ＭＳ Ｐゴシック" pitchFamily="34" charset="-128"/>
              </a:rPr>
              <a:t>p</a:t>
            </a:r>
            <a:r>
              <a:rPr lang="en-US" sz="2400" dirty="0" smtClean="0">
                <a:ea typeface="ＭＳ Ｐゴシック" pitchFamily="34" charset="-128"/>
              </a:rPr>
              <a:t>aragraph 9</a:t>
            </a:r>
          </a:p>
          <a:p>
            <a:pPr marL="857250" lvl="1" indent="-457200">
              <a:lnSpc>
                <a:spcPct val="70000"/>
              </a:lnSpc>
              <a:buFont typeface="+mj-lt"/>
              <a:buAutoNum type="alphaLcParenR"/>
              <a:defRPr/>
            </a:pPr>
            <a:r>
              <a:rPr lang="en-US" sz="2400" dirty="0">
                <a:ea typeface="ＭＳ Ｐゴシック" pitchFamily="34" charset="-128"/>
              </a:rPr>
              <a:t>p</a:t>
            </a:r>
            <a:r>
              <a:rPr lang="en-US" sz="2400" dirty="0" smtClean="0">
                <a:ea typeface="ＭＳ Ｐゴシック" pitchFamily="34" charset="-128"/>
              </a:rPr>
              <a:t>aragraph 11</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#1—Part B</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6</a:t>
            </a:fld>
            <a:endParaRPr lang="en-US" dirty="0" smtClean="0">
              <a:latin typeface="Calibri" pitchFamily="34" charset="0"/>
            </a:endParaRPr>
          </a:p>
        </p:txBody>
      </p:sp>
    </p:spTree>
    <p:extLst>
      <p:ext uri="{BB962C8B-B14F-4D97-AF65-F5344CB8AC3E}">
        <p14:creationId xmlns:p14="http://schemas.microsoft.com/office/powerpoint/2010/main" val="151480694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None/>
              <a:defRPr/>
            </a:pPr>
            <a:r>
              <a:rPr lang="en-US" dirty="0" smtClean="0">
                <a:ea typeface="ＭＳ Ｐゴシック" pitchFamily="34" charset="-128"/>
              </a:rPr>
              <a:t>According to the article “The Biography of Amelia Earhart,” which events had the most significant impact on Earhart’s life? From the list, create a summary by dragging the </a:t>
            </a:r>
            <a:r>
              <a:rPr lang="en-US" b="1" dirty="0" smtClean="0">
                <a:ea typeface="ＭＳ Ｐゴシック" pitchFamily="34" charset="-128"/>
              </a:rPr>
              <a:t>four</a:t>
            </a:r>
            <a:r>
              <a:rPr lang="en-US" dirty="0" smtClean="0">
                <a:ea typeface="ＭＳ Ｐゴシック" pitchFamily="34" charset="-128"/>
              </a:rPr>
              <a:t> most significant events and dropping them in chronological order into the table.</a:t>
            </a:r>
          </a:p>
          <a:p>
            <a:pPr marL="0" indent="0">
              <a:lnSpc>
                <a:spcPct val="70000"/>
              </a:lnSpc>
              <a:buNone/>
              <a:defRPr/>
            </a:pPr>
            <a:r>
              <a:rPr lang="en-US" dirty="0" smtClean="0">
                <a:ea typeface="ＭＳ Ｐゴシック" pitchFamily="34" charset="-128"/>
              </a:rPr>
              <a:t>	</a:t>
            </a:r>
            <a:endParaRPr lang="en-US" sz="1800" dirty="0" smtClean="0">
              <a:ea typeface="ＭＳ Ｐゴシック" pitchFamily="34" charset="-128"/>
            </a:endParaRPr>
          </a:p>
          <a:p>
            <a:pPr marL="0" indent="0">
              <a:lnSpc>
                <a:spcPct val="70000"/>
              </a:lnSpc>
              <a:buNone/>
              <a:defRPr/>
            </a:pPr>
            <a:r>
              <a:rPr lang="en-US" sz="1800" dirty="0">
                <a:ea typeface="ＭＳ Ｐゴシック" pitchFamily="34" charset="-128"/>
              </a:rPr>
              <a:t> </a:t>
            </a:r>
            <a:r>
              <a:rPr lang="en-US" sz="1800" dirty="0" smtClean="0">
                <a:ea typeface="ＭＳ Ｐゴシック" pitchFamily="34" charset="-128"/>
              </a:rPr>
              <a:t>         </a:t>
            </a:r>
            <a:endParaRPr lang="en-US" dirty="0">
              <a:ea typeface="ＭＳ Ｐゴシック" pitchFamily="34" charset="-128"/>
            </a:endParaRP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#2</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7</a:t>
            </a:fld>
            <a:endParaRPr lang="en-US" dirty="0" smtClean="0">
              <a:latin typeface="Calibri" pitchFamily="34" charset="0"/>
            </a:endParaRPr>
          </a:p>
        </p:txBody>
      </p:sp>
      <p:graphicFrame>
        <p:nvGraphicFramePr>
          <p:cNvPr id="5" name="Table 4"/>
          <p:cNvGraphicFramePr>
            <a:graphicFrameLocks noGrp="1"/>
          </p:cNvGraphicFramePr>
          <p:nvPr>
            <p:extLst>
              <p:ext uri="{D42A27DB-BD31-4B8C-83A1-F6EECF244321}">
                <p14:modId xmlns:p14="http://schemas.microsoft.com/office/powerpoint/2010/main" val="114134022"/>
              </p:ext>
            </p:extLst>
          </p:nvPr>
        </p:nvGraphicFramePr>
        <p:xfrm>
          <a:off x="647699" y="3200400"/>
          <a:ext cx="4343401" cy="3413760"/>
        </p:xfrm>
        <a:graphic>
          <a:graphicData uri="http://schemas.openxmlformats.org/drawingml/2006/table">
            <a:tbl>
              <a:tblPr firstRow="1" bandRow="1">
                <a:tableStyleId>{2D5ABB26-0587-4C30-8999-92F81FD0307C}</a:tableStyleId>
              </a:tblPr>
              <a:tblGrid>
                <a:gridCol w="380048"/>
                <a:gridCol w="3963353"/>
              </a:tblGrid>
              <a:tr h="370840">
                <a:tc>
                  <a:txBody>
                    <a:bodyPr/>
                    <a:lstStyle/>
                    <a:p>
                      <a:r>
                        <a:rPr lang="en-US" sz="1400" dirty="0" smtClean="0"/>
                        <a:t>1</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en-US" sz="1300" dirty="0" smtClean="0"/>
                        <a:t>Earhart becomes the first woman to fly across the Atlantic Ocean by herself.</a:t>
                      </a:r>
                      <a:endParaRPr lang="en-US" sz="1300" dirty="0"/>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2</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300" dirty="0" smtClean="0"/>
                        <a:t>Earhart attends</a:t>
                      </a:r>
                      <a:r>
                        <a:rPr lang="en-US" sz="1300" baseline="0" dirty="0" smtClean="0"/>
                        <a:t> a finishing school in Philadelphia.</a:t>
                      </a:r>
                    </a:p>
                    <a:p>
                      <a:endParaRPr lang="en-US" sz="1300" dirty="0"/>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3</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300" dirty="0" smtClean="0"/>
                        <a:t>Earhart purchases her first plane.</a:t>
                      </a:r>
                    </a:p>
                    <a:p>
                      <a:endParaRPr lang="en-US" sz="1300" dirty="0"/>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4</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en-US" sz="1300" dirty="0" smtClean="0"/>
                        <a:t>Earhart works as a nurse’s aide in Canada.</a:t>
                      </a:r>
                    </a:p>
                    <a:p>
                      <a:endParaRPr lang="en-US" sz="1300" dirty="0"/>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5</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300" dirty="0" smtClean="0"/>
                        <a:t>Earhart attends</a:t>
                      </a:r>
                      <a:r>
                        <a:rPr lang="en-US" sz="1300" baseline="0" dirty="0" smtClean="0"/>
                        <a:t> an air show, where a stunt pilot flies close to her.</a:t>
                      </a:r>
                      <a:endParaRPr lang="en-US" sz="1300" dirty="0"/>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6</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300" dirty="0" smtClean="0"/>
                        <a:t>Earhart sets off on a flight around the world.</a:t>
                      </a:r>
                    </a:p>
                    <a:p>
                      <a:endParaRPr lang="en-US" sz="1300" dirty="0"/>
                    </a:p>
                  </a:txBody>
                  <a:tcPr>
                    <a:lnL w="12700" cap="flat" cmpd="sng" algn="ctr">
                      <a:solidFill>
                        <a:schemeClr val="tx1"/>
                      </a:solidFill>
                      <a:prstDash val="solid"/>
                      <a:round/>
                      <a:headEnd type="none" w="med" len="med"/>
                      <a:tailEnd type="none" w="med" len="med"/>
                    </a:lnL>
                  </a:tcPr>
                </a:tc>
              </a:tr>
              <a:tr h="370840">
                <a:tc>
                  <a:txBody>
                    <a:bodyPr/>
                    <a:lstStyle/>
                    <a:p>
                      <a:r>
                        <a:rPr lang="en-US" sz="1400" dirty="0" smtClean="0"/>
                        <a:t>7</a:t>
                      </a:r>
                      <a:endParaRPr 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en-US" sz="1300" dirty="0" smtClean="0"/>
                        <a:t>Earhart</a:t>
                      </a:r>
                      <a:r>
                        <a:rPr lang="en-US" sz="1300" baseline="0" dirty="0" smtClean="0"/>
                        <a:t> places third at the Cleveland Women’s Air Derby.</a:t>
                      </a:r>
                    </a:p>
                  </a:txBody>
                  <a:tcPr>
                    <a:lnL w="12700" cap="flat" cmpd="sng" algn="ctr">
                      <a:solidFill>
                        <a:schemeClr val="tx1"/>
                      </a:solidFill>
                      <a:prstDash val="solid"/>
                      <a:round/>
                      <a:headEnd type="none" w="med" len="med"/>
                      <a:tailEnd type="none" w="med" len="med"/>
                    </a:lnL>
                  </a:tcPr>
                </a:tc>
              </a:tr>
            </a:tbl>
          </a:graphicData>
        </a:graphic>
      </p:graphicFrame>
      <p:graphicFrame>
        <p:nvGraphicFramePr>
          <p:cNvPr id="6" name="Table 5"/>
          <p:cNvGraphicFramePr>
            <a:graphicFrameLocks noGrp="1"/>
          </p:cNvGraphicFramePr>
          <p:nvPr>
            <p:extLst>
              <p:ext uri="{D42A27DB-BD31-4B8C-83A1-F6EECF244321}">
                <p14:modId xmlns:p14="http://schemas.microsoft.com/office/powerpoint/2010/main" val="3268210531"/>
              </p:ext>
            </p:extLst>
          </p:nvPr>
        </p:nvGraphicFramePr>
        <p:xfrm>
          <a:off x="5257800" y="3505200"/>
          <a:ext cx="3276600" cy="2133600"/>
        </p:xfrm>
        <a:graphic>
          <a:graphicData uri="http://schemas.openxmlformats.org/drawingml/2006/table">
            <a:tbl>
              <a:tblPr firstRow="1" bandRow="1">
                <a:tableStyleId>{2D5ABB26-0587-4C30-8999-92F81FD0307C}</a:tableStyleId>
              </a:tblPr>
              <a:tblGrid>
                <a:gridCol w="963706"/>
                <a:gridCol w="2312894"/>
              </a:tblGrid>
              <a:tr h="533400">
                <a:tc>
                  <a:txBody>
                    <a:bodyPr/>
                    <a:lstStyle/>
                    <a:p>
                      <a:r>
                        <a:rPr lang="en-US" dirty="0" smtClean="0"/>
                        <a:t>Event 1</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33400">
                <a:tc>
                  <a:txBody>
                    <a:bodyPr/>
                    <a:lstStyle/>
                    <a:p>
                      <a:r>
                        <a:rPr lang="en-US" dirty="0" smtClean="0"/>
                        <a:t>Event</a:t>
                      </a:r>
                      <a:r>
                        <a:rPr lang="en-US" baseline="0" dirty="0" smtClean="0"/>
                        <a:t> 2</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33400">
                <a:tc>
                  <a:txBody>
                    <a:bodyPr/>
                    <a:lstStyle/>
                    <a:p>
                      <a:r>
                        <a:rPr lang="en-US" dirty="0" smtClean="0"/>
                        <a:t>Event 3</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33400">
                <a:tc>
                  <a:txBody>
                    <a:bodyPr/>
                    <a:lstStyle/>
                    <a:p>
                      <a:r>
                        <a:rPr lang="en-US" dirty="0" smtClean="0"/>
                        <a:t>Event 4</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graphicFrame>
        <p:nvGraphicFramePr>
          <p:cNvPr id="2" name="Table 1"/>
          <p:cNvGraphicFramePr>
            <a:graphicFrameLocks noGrp="1"/>
          </p:cNvGraphicFramePr>
          <p:nvPr>
            <p:extLst>
              <p:ext uri="{D42A27DB-BD31-4B8C-83A1-F6EECF244321}">
                <p14:modId xmlns:p14="http://schemas.microsoft.com/office/powerpoint/2010/main" val="3941341835"/>
              </p:ext>
            </p:extLst>
          </p:nvPr>
        </p:nvGraphicFramePr>
        <p:xfrm>
          <a:off x="5257800" y="5943601"/>
          <a:ext cx="3276600" cy="457199"/>
        </p:xfrm>
        <a:graphic>
          <a:graphicData uri="http://schemas.openxmlformats.org/drawingml/2006/table">
            <a:tbl>
              <a:tblPr firstRow="1" bandRow="1">
                <a:tableStyleId>{5940675A-B579-460E-94D1-54222C63F5DA}</a:tableStyleId>
              </a:tblPr>
              <a:tblGrid>
                <a:gridCol w="3276600"/>
              </a:tblGrid>
              <a:tr h="457199">
                <a:tc>
                  <a:txBody>
                    <a:bodyPr/>
                    <a:lstStyle/>
                    <a:p>
                      <a:r>
                        <a:rPr lang="en-US" dirty="0" smtClean="0"/>
                        <a:t>Correct Response: 5, 3, 1, 6</a:t>
                      </a:r>
                      <a:endParaRPr lang="en-US" dirty="0"/>
                    </a:p>
                  </a:txBody>
                  <a:tcPr/>
                </a:tc>
              </a:tr>
            </a:tbl>
          </a:graphicData>
        </a:graphic>
      </p:graphicFrame>
    </p:spTree>
    <p:extLst>
      <p:ext uri="{BB962C8B-B14F-4D97-AF65-F5344CB8AC3E}">
        <p14:creationId xmlns:p14="http://schemas.microsoft.com/office/powerpoint/2010/main" val="71143243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Which sentence explains how paragraph 4 is important to the development of the ideas in “The Biography of Amelia Earhart”?</a:t>
            </a: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smtClean="0">
                <a:ea typeface="ＭＳ Ｐゴシック" pitchFamily="34" charset="-128"/>
              </a:rPr>
              <a:t>Paragraph 4 provides details that explain why Earhart chose flying as a career.</a:t>
            </a:r>
          </a:p>
          <a:p>
            <a:pPr marL="857250" lvl="1" indent="-457200">
              <a:lnSpc>
                <a:spcPct val="70000"/>
              </a:lnSpc>
              <a:buFont typeface="+mj-lt"/>
              <a:buAutoNum type="alphaLcParenR"/>
              <a:defRPr/>
            </a:pPr>
            <a:r>
              <a:rPr lang="en-US" sz="2400" dirty="0" smtClean="0">
                <a:ea typeface="ＭＳ Ｐゴシック" pitchFamily="34" charset="-128"/>
              </a:rPr>
              <a:t>Paragraph 4 relates Earhart’s love of hard work to her success in flying.</a:t>
            </a:r>
          </a:p>
          <a:p>
            <a:pPr marL="857250" lvl="1" indent="-457200">
              <a:lnSpc>
                <a:spcPct val="70000"/>
              </a:lnSpc>
              <a:buFont typeface="+mj-lt"/>
              <a:buAutoNum type="alphaLcParenR"/>
              <a:defRPr/>
            </a:pPr>
            <a:r>
              <a:rPr lang="en-US" sz="2400" dirty="0" smtClean="0">
                <a:ea typeface="ＭＳ Ｐゴシック" pitchFamily="34" charset="-128"/>
              </a:rPr>
              <a:t>Paragraph 4 illustrates how Earhart’s enjoyment of flying changed her personal life.</a:t>
            </a:r>
          </a:p>
          <a:p>
            <a:pPr marL="857250" lvl="1" indent="-457200">
              <a:lnSpc>
                <a:spcPct val="70000"/>
              </a:lnSpc>
              <a:buFont typeface="+mj-lt"/>
              <a:buAutoNum type="alphaLcParenR"/>
              <a:defRPr/>
            </a:pPr>
            <a:r>
              <a:rPr lang="en-US" sz="2400" dirty="0" smtClean="0">
                <a:ea typeface="ＭＳ Ｐゴシック" pitchFamily="34" charset="-128"/>
              </a:rPr>
              <a:t>Paragraph 4 retells a key event that enabled Earhart to become a celebrity pilot.*</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#3—Part </a:t>
            </a:r>
            <a:r>
              <a:rPr lang="en-US" dirty="0">
                <a:ea typeface="ＭＳ Ｐゴシック" pitchFamily="34" charset="-128"/>
              </a:rPr>
              <a:t>A</a:t>
            </a:r>
            <a:endParaRPr lang="en-US" dirty="0" smtClean="0">
              <a:ea typeface="ＭＳ Ｐゴシック" pitchFamily="34" charset="-128"/>
            </a:endParaRP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8</a:t>
            </a:fld>
            <a:endParaRPr lang="en-US" dirty="0" smtClean="0">
              <a:latin typeface="Calibri" pitchFamily="34" charset="0"/>
            </a:endParaRPr>
          </a:p>
        </p:txBody>
      </p:sp>
    </p:spTree>
    <p:extLst>
      <p:ext uri="{BB962C8B-B14F-4D97-AF65-F5344CB8AC3E}">
        <p14:creationId xmlns:p14="http://schemas.microsoft.com/office/powerpoint/2010/main" val="146537917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vert="horz" wrap="square" lIns="91440" tIns="45720" rIns="91440" bIns="45720" numCol="1" anchor="t" anchorCtr="0" compatLnSpc="1">
            <a:prstTxWarp prst="textNoShape">
              <a:avLst/>
            </a:prstTxWarp>
            <a:normAutofit/>
          </a:bodyPr>
          <a:lstStyle/>
          <a:p>
            <a:pPr marL="0" indent="0">
              <a:lnSpc>
                <a:spcPct val="70000"/>
              </a:lnSpc>
              <a:buFont typeface="Arial" pitchFamily="34" charset="0"/>
              <a:buNone/>
              <a:defRPr/>
            </a:pPr>
            <a:endParaRPr lang="en-US" sz="1000" dirty="0" smtClean="0">
              <a:ea typeface="ＭＳ Ｐゴシック" pitchFamily="34" charset="-128"/>
            </a:endParaRPr>
          </a:p>
          <a:p>
            <a:pPr marL="0" indent="0">
              <a:lnSpc>
                <a:spcPct val="70000"/>
              </a:lnSpc>
              <a:buFont typeface="Arial" pitchFamily="34" charset="0"/>
              <a:buNone/>
              <a:defRPr/>
            </a:pPr>
            <a:r>
              <a:rPr lang="en-US" dirty="0" smtClean="0">
                <a:ea typeface="ＭＳ Ｐゴシック" pitchFamily="34" charset="-128"/>
              </a:rPr>
              <a:t>Which quotation from paragraph 4 </a:t>
            </a:r>
            <a:r>
              <a:rPr lang="en-US" b="1" dirty="0" smtClean="0">
                <a:ea typeface="ＭＳ Ｐゴシック" pitchFamily="34" charset="-128"/>
              </a:rPr>
              <a:t>best</a:t>
            </a:r>
            <a:r>
              <a:rPr lang="en-US" dirty="0" smtClean="0">
                <a:ea typeface="ＭＳ Ｐゴシック" pitchFamily="34" charset="-128"/>
              </a:rPr>
              <a:t> supports the answer in Part A?</a:t>
            </a:r>
          </a:p>
          <a:p>
            <a:pPr marL="400050" lvl="1" indent="0">
              <a:lnSpc>
                <a:spcPct val="70000"/>
              </a:lnSpc>
              <a:buNone/>
              <a:defRPr/>
            </a:pPr>
            <a:endParaRPr lang="en-US" sz="2400" dirty="0" smtClean="0">
              <a:ea typeface="ＭＳ Ｐゴシック" pitchFamily="34" charset="-128"/>
            </a:endParaRPr>
          </a:p>
          <a:p>
            <a:pPr marL="857250" lvl="1" indent="-457200">
              <a:lnSpc>
                <a:spcPct val="70000"/>
              </a:lnSpc>
              <a:buFont typeface="+mj-lt"/>
              <a:buAutoNum type="alphaLcParenR"/>
              <a:defRPr/>
            </a:pPr>
            <a:r>
              <a:rPr lang="en-US" sz="2400" dirty="0" smtClean="0">
                <a:ea typeface="ＭＳ Ｐゴシック" pitchFamily="34" charset="-128"/>
              </a:rPr>
              <a:t>“’I’m too busy to answer just now,’ she said.”</a:t>
            </a:r>
          </a:p>
          <a:p>
            <a:pPr marL="857250" lvl="1" indent="-457200">
              <a:lnSpc>
                <a:spcPct val="70000"/>
              </a:lnSpc>
              <a:buFont typeface="+mj-lt"/>
              <a:buAutoNum type="alphaLcParenR"/>
              <a:defRPr/>
            </a:pPr>
            <a:r>
              <a:rPr lang="en-US" sz="2400" dirty="0" smtClean="0">
                <a:ea typeface="ＭＳ Ｐゴシック" pitchFamily="34" charset="-128"/>
              </a:rPr>
              <a:t>“It wasn’t until the caller supplied excellent references that she realized the man was serious.”</a:t>
            </a:r>
          </a:p>
          <a:p>
            <a:pPr marL="857250" lvl="1" indent="-457200">
              <a:lnSpc>
                <a:spcPct val="70000"/>
              </a:lnSpc>
              <a:buFont typeface="+mj-lt"/>
              <a:buAutoNum type="alphaLcParenR"/>
              <a:defRPr/>
            </a:pPr>
            <a:r>
              <a:rPr lang="en-US" sz="2400" dirty="0" smtClean="0">
                <a:ea typeface="ＭＳ Ｐゴシック" pitchFamily="34" charset="-128"/>
              </a:rPr>
              <a:t>“’How would you like to be the first woman to fly the Atlantic?’ he asked, to which Earhart promptly replied, ‘Yes!’”*</a:t>
            </a:r>
          </a:p>
          <a:p>
            <a:pPr marL="857250" lvl="1" indent="-457200">
              <a:lnSpc>
                <a:spcPct val="70000"/>
              </a:lnSpc>
              <a:buFont typeface="+mj-lt"/>
              <a:buAutoNum type="alphaLcParenR"/>
              <a:defRPr/>
            </a:pPr>
            <a:r>
              <a:rPr lang="en-US" sz="2400" dirty="0" smtClean="0">
                <a:ea typeface="ＭＳ Ｐゴシック" pitchFamily="34" charset="-128"/>
              </a:rPr>
              <a:t>“…she was asked to join pilot Wilmer ‘Bill’ Stulz and co-pilot/mechanic Louis E. ‘Slim’ Gordon.”</a:t>
            </a:r>
          </a:p>
          <a:p>
            <a:pPr marL="0" indent="0">
              <a:lnSpc>
                <a:spcPct val="70000"/>
              </a:lnSpc>
              <a:buNone/>
              <a:defRPr/>
            </a:pPr>
            <a:endParaRPr lang="en-US" dirty="0" smtClean="0">
              <a:ea typeface="ＭＳ Ｐゴシック" pitchFamily="34" charset="-128"/>
            </a:endParaRPr>
          </a:p>
        </p:txBody>
      </p:sp>
      <p:sp>
        <p:nvSpPr>
          <p:cNvPr id="23555" name="Title 1"/>
          <p:cNvSpPr>
            <a:spLocks noGrp="1"/>
          </p:cNvSpPr>
          <p:nvPr>
            <p:ph type="title"/>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numCol="1" anchorCtr="0" compatLnSpc="1">
            <a:prstTxWarp prst="textNoShape">
              <a:avLst/>
            </a:prstTxWarp>
          </a:bodyPr>
          <a:lstStyle/>
          <a:p>
            <a:pPr marL="168275"/>
            <a:r>
              <a:rPr lang="en-US" dirty="0" smtClean="0">
                <a:ea typeface="ＭＳ Ｐゴシック" pitchFamily="34" charset="-128"/>
              </a:rPr>
              <a:t>Sample Item #3—Part B</a:t>
            </a:r>
          </a:p>
        </p:txBody>
      </p:sp>
      <p:sp>
        <p:nvSpPr>
          <p:cNvPr id="23556" name="Slide Number Placeholder 3"/>
          <p:cNvSpPr>
            <a:spLocks noGrp="1"/>
          </p:cNvSpPr>
          <p:nvPr>
            <p:ph type="sldNum" sz="quarter" idx="10"/>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86B378E8-0925-4EF8-9BEF-0B87EBFBC6F5}" type="slidenum">
              <a:rPr lang="en-US" smtClean="0">
                <a:latin typeface="Calibri" pitchFamily="34" charset="0"/>
              </a:rPr>
              <a:pPr eaLnBrk="1" hangingPunct="1"/>
              <a:t>9</a:t>
            </a:fld>
            <a:endParaRPr lang="en-US" dirty="0" smtClean="0">
              <a:latin typeface="Calibri" pitchFamily="34" charset="0"/>
            </a:endParaRPr>
          </a:p>
        </p:txBody>
      </p:sp>
    </p:spTree>
    <p:extLst>
      <p:ext uri="{BB962C8B-B14F-4D97-AF65-F5344CB8AC3E}">
        <p14:creationId xmlns:p14="http://schemas.microsoft.com/office/powerpoint/2010/main" val="2540845933"/>
      </p:ext>
    </p:extLst>
  </p:cSld>
  <p:clrMapOvr>
    <a:masterClrMapping/>
  </p:clrMapOvr>
  <p:timing>
    <p:tnLst>
      <p:par>
        <p:cTn id="1" dur="indefinite" restart="never" nodeType="tmRoot"/>
      </p:par>
    </p:tnLst>
  </p:timing>
</p:sld>
</file>

<file path=ppt/theme/theme1.xml><?xml version="1.0" encoding="utf-8"?>
<a:theme xmlns:a="http://schemas.openxmlformats.org/drawingml/2006/main" name="1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PARCC-Overview-March2011-SHORT</Template>
  <TotalTime>12000</TotalTime>
  <Words>2634</Words>
  <Application>Microsoft Office PowerPoint</Application>
  <PresentationFormat>On-screen Show (4:3)</PresentationFormat>
  <Paragraphs>262</Paragraphs>
  <Slides>25</Slides>
  <Notes>1</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25</vt:i4>
      </vt:variant>
    </vt:vector>
  </HeadingPairs>
  <TitlesOfParts>
    <vt:vector size="32" baseType="lpstr">
      <vt:lpstr>ＭＳ Ｐゴシック</vt:lpstr>
      <vt:lpstr>Arial</vt:lpstr>
      <vt:lpstr>Calibri</vt:lpstr>
      <vt:lpstr>Century Gothic</vt:lpstr>
      <vt:lpstr>Courier New</vt:lpstr>
      <vt:lpstr>1_Office Theme</vt:lpstr>
      <vt:lpstr>Custom Design</vt:lpstr>
      <vt:lpstr>Advances in the PARCC  ELA/Literacy Summative Assessment: Grade 7 Sample RST Set</vt:lpstr>
      <vt:lpstr>Grade 7 Sample Items Overview</vt:lpstr>
      <vt:lpstr>Understanding the Research Simulation Task</vt:lpstr>
      <vt:lpstr>Texts Worth Reading?</vt:lpstr>
      <vt:lpstr>Sample Item #1—Part A</vt:lpstr>
      <vt:lpstr>Sample Item #1—Part B</vt:lpstr>
      <vt:lpstr>Sample Item #2</vt:lpstr>
      <vt:lpstr>Sample Item #3—Part A</vt:lpstr>
      <vt:lpstr>Sample Item #3—Part B</vt:lpstr>
      <vt:lpstr>Sample Item #4—Part A</vt:lpstr>
      <vt:lpstr>Sample Item #4—Part B</vt:lpstr>
      <vt:lpstr>Sample Item #5—Part A</vt:lpstr>
      <vt:lpstr>Sample Item #5—Part B</vt:lpstr>
      <vt:lpstr>Sample Item #6—Part A</vt:lpstr>
      <vt:lpstr>Sample Item #6—Part B</vt:lpstr>
      <vt:lpstr>Sample Item #7—Part A (prototype)</vt:lpstr>
      <vt:lpstr>Sample Item #7—Part B</vt:lpstr>
      <vt:lpstr>Sample Item #8—Part A</vt:lpstr>
      <vt:lpstr>Sample Item #8—Part B</vt:lpstr>
      <vt:lpstr>Sample Item #9—Part A</vt:lpstr>
      <vt:lpstr>Sample Item #9—Part B</vt:lpstr>
      <vt:lpstr>Sample Item #10—Part A</vt:lpstr>
      <vt:lpstr>Sample Item #10—Part B</vt:lpstr>
      <vt:lpstr>Sample Item #11 (prototype)</vt:lpstr>
      <vt:lpstr>A Strong Foundation:  The Common Core State Standards</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PARCC Assessment Design</dc:title>
  <dc:creator>Mike Cohen</dc:creator>
  <cp:lastModifiedBy>Wendi Anderson</cp:lastModifiedBy>
  <cp:revision>863</cp:revision>
  <cp:lastPrinted>2012-08-09T01:11:48Z</cp:lastPrinted>
  <dcterms:created xsi:type="dcterms:W3CDTF">2011-03-23T08:48:34Z</dcterms:created>
  <dcterms:modified xsi:type="dcterms:W3CDTF">2013-10-29T01:15:33Z</dcterms:modified>
</cp:coreProperties>
</file>

<file path=docProps/thumbnail.jpeg>
</file>